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05" r:id="rId5"/>
    <p:sldId id="296" r:id="rId6"/>
    <p:sldId id="306" r:id="rId7"/>
    <p:sldId id="318" r:id="rId8"/>
    <p:sldId id="323" r:id="rId9"/>
    <p:sldId id="320" r:id="rId10"/>
    <p:sldId id="321" r:id="rId11"/>
    <p:sldId id="324" r:id="rId12"/>
    <p:sldId id="325" r:id="rId13"/>
    <p:sldId id="326" r:id="rId14"/>
    <p:sldId id="3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 id="4" name="dell" initials="d" lastIdx="1" clrIdx="3">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879" autoAdjust="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04-04T20:23:43.224" idx="1">
    <p:pos x="7296" y="1008"/>
    <p:text/>
    <p:extLst>
      <p:ext uri="{C676402C-5697-4E1C-873F-D02D1690AC5C}">
        <p15:threadingInfo xmlns:p15="http://schemas.microsoft.com/office/powerpoint/2012/main" timeZoneBias="-330"/>
      </p:ext>
    </p:extLst>
  </p:cm>
</p: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AF296-BB36-4DEC-8949-6D4D0EF10BAC}" type="doc">
      <dgm:prSet loTypeId="urn:microsoft.com/office/officeart/2005/8/layout/vList5" loCatId="list" qsTypeId="urn:microsoft.com/office/officeart/2005/8/quickstyle/simple5" qsCatId="simple" csTypeId="urn:microsoft.com/office/officeart/2005/8/colors/accent2_3" csCatId="accent2" phldr="1"/>
      <dgm:spPr/>
      <dgm:t>
        <a:bodyPr/>
        <a:lstStyle/>
        <a:p>
          <a:endParaRPr lang="en-US"/>
        </a:p>
      </dgm:t>
    </dgm:pt>
    <dgm:pt modelId="{485EE4AA-925A-4147-B89F-1B3061D205C1}">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DESIGN</a:t>
          </a:r>
        </a:p>
      </dgm:t>
    </dgm:pt>
    <dgm:pt modelId="{3302F31C-4978-48E3-B8D5-C8E629A97C93}" type="parTrans" cxnId="{CBB78924-9085-43E2-B091-872DDE7BFA34}">
      <dgm:prSet/>
      <dgm:spPr/>
      <dgm:t>
        <a:bodyPr/>
        <a:lstStyle/>
        <a:p>
          <a:endParaRPr lang="en-US"/>
        </a:p>
      </dgm:t>
    </dgm:pt>
    <dgm:pt modelId="{B379F5E2-00DA-4B45-90F9-DC0BF67B786D}" type="sibTrans" cxnId="{CBB78924-9085-43E2-B091-872DDE7BFA34}">
      <dgm:prSet/>
      <dgm:spPr/>
      <dgm:t>
        <a:bodyPr/>
        <a:lstStyle/>
        <a:p>
          <a:endParaRPr lang="en-US"/>
        </a:p>
      </dgm:t>
    </dgm:pt>
    <dgm:pt modelId="{56A5241D-E85A-49EF-9716-458281F17D2D}">
      <dgm:prSet phldrT="[Text]"/>
      <dgm:spPr/>
      <dgm:t>
        <a:bodyPr/>
        <a:lstStyle/>
        <a:p>
          <a:pPr>
            <a:lnSpc>
              <a:spcPct val="100000"/>
            </a:lnSpc>
          </a:pPr>
          <a:r>
            <a:rPr lang="en-IN" dirty="0">
              <a:latin typeface="Times New Roman" panose="02020603050405020304" pitchFamily="18" charset="0"/>
              <a:cs typeface="Times New Roman" panose="02020603050405020304" pitchFamily="18" charset="0"/>
            </a:rPr>
            <a:t>Design and development in garment production is a process that involves creating new fabric designs and styles of clothing, as well as improving existing garments.</a:t>
          </a:r>
          <a:endParaRPr lang="en-US" dirty="0">
            <a:latin typeface="Times New Roman" panose="02020603050405020304" pitchFamily="18" charset="0"/>
            <a:cs typeface="Times New Roman" panose="02020603050405020304" pitchFamily="18" charset="0"/>
          </a:endParaRPr>
        </a:p>
      </dgm:t>
    </dgm:pt>
    <dgm:pt modelId="{71C1EA95-922A-430B-A5C8-160B0F3B9ADC}" type="parTrans" cxnId="{EDAC1C86-5789-4262-8B18-BCD217133E00}">
      <dgm:prSet/>
      <dgm:spPr/>
      <dgm:t>
        <a:bodyPr/>
        <a:lstStyle/>
        <a:p>
          <a:endParaRPr lang="en-US"/>
        </a:p>
      </dgm:t>
    </dgm:pt>
    <dgm:pt modelId="{BCF410C1-F651-4083-AF3E-21DA8A8B80DF}" type="sibTrans" cxnId="{EDAC1C86-5789-4262-8B18-BCD217133E00}">
      <dgm:prSet/>
      <dgm:spPr/>
      <dgm:t>
        <a:bodyPr/>
        <a:lstStyle/>
        <a:p>
          <a:endParaRPr lang="en-US"/>
        </a:p>
      </dgm:t>
    </dgm:pt>
    <dgm:pt modelId="{CA4B9365-37B0-4E1A-9BD7-85FD3EFC7166}">
      <dgm:prSet phldrT="[Text]" custT="1"/>
      <dgm:spPr/>
      <dgm:t>
        <a:bodyPr/>
        <a:lstStyle/>
        <a:p>
          <a:r>
            <a:rPr lang="en-IN" sz="2400" b="1" dirty="0">
              <a:solidFill>
                <a:schemeClr val="tx1"/>
              </a:solidFill>
              <a:latin typeface="Times New Roman" panose="02020603050405020304" pitchFamily="18" charset="0"/>
              <a:cs typeface="Times New Roman" panose="02020603050405020304" pitchFamily="18" charset="0"/>
            </a:rPr>
            <a:t>PATTERN MAKING</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A1CE5075-9C04-4D9B-8956-93E15D5B495B}" type="parTrans" cxnId="{31D34C0A-9558-45C9-ABF0-568580E2688B}">
      <dgm:prSet/>
      <dgm:spPr/>
      <dgm:t>
        <a:bodyPr/>
        <a:lstStyle/>
        <a:p>
          <a:endParaRPr lang="en-US"/>
        </a:p>
      </dgm:t>
    </dgm:pt>
    <dgm:pt modelId="{87816846-17C8-4ECF-A80D-528483AF8C45}" type="sibTrans" cxnId="{31D34C0A-9558-45C9-ABF0-568580E2688B}">
      <dgm:prSet/>
      <dgm:spPr/>
      <dgm:t>
        <a:bodyPr/>
        <a:lstStyle/>
        <a:p>
          <a:endParaRPr lang="en-US"/>
        </a:p>
      </dgm:t>
    </dgm:pt>
    <dgm:pt modelId="{03BD399B-76BB-44D6-BD6E-73ACA5F7CC9A}">
      <dgm:prSet phldrT="[Text]"/>
      <dgm:spPr/>
      <dgm:t>
        <a:bodyPr/>
        <a:lstStyle/>
        <a:p>
          <a:r>
            <a:rPr lang="en-IN" dirty="0">
              <a:latin typeface="Times New Roman" panose="02020603050405020304" pitchFamily="18" charset="0"/>
              <a:cs typeface="Times New Roman" panose="02020603050405020304" pitchFamily="18" charset="0"/>
            </a:rPr>
            <a:t>Once the design is finalized, a pattern must be created.</a:t>
          </a:r>
          <a:endParaRPr lang="en-US" dirty="0">
            <a:latin typeface="Times New Roman" panose="02020603050405020304" pitchFamily="18" charset="0"/>
            <a:cs typeface="Times New Roman" panose="02020603050405020304" pitchFamily="18" charset="0"/>
          </a:endParaRPr>
        </a:p>
      </dgm:t>
    </dgm:pt>
    <dgm:pt modelId="{861A2617-9B23-4917-8FB5-74C99D50B6D0}" type="parTrans" cxnId="{49539F15-2E66-4539-81BC-41E12FDE9640}">
      <dgm:prSet/>
      <dgm:spPr/>
      <dgm:t>
        <a:bodyPr/>
        <a:lstStyle/>
        <a:p>
          <a:endParaRPr lang="en-US"/>
        </a:p>
      </dgm:t>
    </dgm:pt>
    <dgm:pt modelId="{534BC802-1E67-4DD0-BCA2-0BD5AAD53D0D}" type="sibTrans" cxnId="{49539F15-2E66-4539-81BC-41E12FDE9640}">
      <dgm:prSet/>
      <dgm:spPr/>
      <dgm:t>
        <a:bodyPr/>
        <a:lstStyle/>
        <a:p>
          <a:endParaRPr lang="en-US"/>
        </a:p>
      </dgm:t>
    </dgm:pt>
    <dgm:pt modelId="{4C8127F7-3AF0-4D03-8FBE-B6309354E419}">
      <dgm:prSet phldrT="[Text]"/>
      <dgm:spPr/>
      <dgm:t>
        <a:bodyPr/>
        <a:lstStyle/>
        <a:p>
          <a:pPr>
            <a:lnSpc>
              <a:spcPct val="100000"/>
            </a:lnSpc>
          </a:pPr>
          <a:r>
            <a:rPr lang="en-IN" dirty="0">
              <a:latin typeface="Times New Roman" panose="02020603050405020304" pitchFamily="18" charset="0"/>
              <a:cs typeface="Times New Roman" panose="02020603050405020304" pitchFamily="18" charset="0"/>
            </a:rPr>
            <a:t> The goal is to create products that are both stylish and functional.</a:t>
          </a:r>
          <a:endParaRPr lang="en-US" dirty="0">
            <a:latin typeface="Times New Roman" panose="02020603050405020304" pitchFamily="18" charset="0"/>
            <a:cs typeface="Times New Roman" panose="02020603050405020304" pitchFamily="18" charset="0"/>
          </a:endParaRPr>
        </a:p>
      </dgm:t>
    </dgm:pt>
    <dgm:pt modelId="{8C300A43-58D5-4AC3-A050-1E8618B6A211}" type="parTrans" cxnId="{95472F84-BECB-431E-80D3-929188751548}">
      <dgm:prSet/>
      <dgm:spPr/>
      <dgm:t>
        <a:bodyPr/>
        <a:lstStyle/>
        <a:p>
          <a:endParaRPr lang="en-US"/>
        </a:p>
      </dgm:t>
    </dgm:pt>
    <dgm:pt modelId="{5F986ED8-121B-465B-80BC-7CAB837922B5}" type="sibTrans" cxnId="{95472F84-BECB-431E-80D3-929188751548}">
      <dgm:prSet/>
      <dgm:spPr/>
      <dgm:t>
        <a:bodyPr/>
        <a:lstStyle/>
        <a:p>
          <a:endParaRPr lang="en-US"/>
        </a:p>
      </dgm:t>
    </dgm:pt>
    <dgm:pt modelId="{781A3CCA-7923-4BD7-B61E-54F25E1E66F4}">
      <dgm:prSet/>
      <dgm:spPr/>
      <dgm:t>
        <a:bodyPr/>
        <a:lstStyle/>
        <a:p>
          <a:r>
            <a:rPr lang="en-IN" dirty="0">
              <a:latin typeface="Times New Roman" panose="02020603050405020304" pitchFamily="18" charset="0"/>
              <a:cs typeface="Times New Roman" panose="02020603050405020304" pitchFamily="18" charset="0"/>
            </a:rPr>
            <a:t>This is done by transferring the design onto paper or fabric and then cutting out the individual pieces that make up the garment. As with any other garment production process, the pattern maker is important for manufacturing. Patterns are used to create the basic shape of a garment — usually created by hand or with the help of a machine.</a:t>
          </a:r>
          <a:endParaRPr lang="en-US" dirty="0">
            <a:latin typeface="Times New Roman" panose="02020603050405020304" pitchFamily="18" charset="0"/>
            <a:cs typeface="Times New Roman" panose="02020603050405020304" pitchFamily="18" charset="0"/>
          </a:endParaRPr>
        </a:p>
      </dgm:t>
    </dgm:pt>
    <dgm:pt modelId="{696AB85F-98FA-4CAD-8E3A-7720C842AA71}" type="parTrans" cxnId="{EF1A667F-8A5F-47A8-B509-AEE1544116D8}">
      <dgm:prSet/>
      <dgm:spPr/>
      <dgm:t>
        <a:bodyPr/>
        <a:lstStyle/>
        <a:p>
          <a:endParaRPr lang="en-US"/>
        </a:p>
      </dgm:t>
    </dgm:pt>
    <dgm:pt modelId="{DDF05DAD-0FFC-4298-8615-FC1B2B9F5F1E}" type="sibTrans" cxnId="{EF1A667F-8A5F-47A8-B509-AEE1544116D8}">
      <dgm:prSet/>
      <dgm:spPr/>
      <dgm:t>
        <a:bodyPr/>
        <a:lstStyle/>
        <a:p>
          <a:endParaRPr lang="en-US"/>
        </a:p>
      </dgm:t>
    </dgm:pt>
    <dgm:pt modelId="{48BBF6D6-5D26-404F-A0E2-CFE37698FDE7}" type="pres">
      <dgm:prSet presAssocID="{69CAF296-BB36-4DEC-8949-6D4D0EF10BAC}" presName="Name0" presStyleCnt="0">
        <dgm:presLayoutVars>
          <dgm:dir/>
          <dgm:animLvl val="lvl"/>
          <dgm:resizeHandles val="exact"/>
        </dgm:presLayoutVars>
      </dgm:prSet>
      <dgm:spPr/>
    </dgm:pt>
    <dgm:pt modelId="{8A5F739D-A6E3-42F2-A120-23DE61690456}" type="pres">
      <dgm:prSet presAssocID="{485EE4AA-925A-4147-B89F-1B3061D205C1}" presName="linNode" presStyleCnt="0"/>
      <dgm:spPr/>
    </dgm:pt>
    <dgm:pt modelId="{AB4DF205-6F15-4C3D-B414-D357F358DFE6}" type="pres">
      <dgm:prSet presAssocID="{485EE4AA-925A-4147-B89F-1B3061D205C1}" presName="parentText" presStyleLbl="node1" presStyleIdx="0" presStyleCnt="2">
        <dgm:presLayoutVars>
          <dgm:chMax val="1"/>
          <dgm:bulletEnabled val="1"/>
        </dgm:presLayoutVars>
      </dgm:prSet>
      <dgm:spPr/>
    </dgm:pt>
    <dgm:pt modelId="{18D66084-B436-4F66-AC40-6CFB20D1133A}" type="pres">
      <dgm:prSet presAssocID="{485EE4AA-925A-4147-B89F-1B3061D205C1}" presName="descendantText" presStyleLbl="alignAccFollowNode1" presStyleIdx="0" presStyleCnt="2" custScaleY="101826" custLinFactNeighborX="0" custLinFactNeighborY="-1419">
        <dgm:presLayoutVars>
          <dgm:bulletEnabled val="1"/>
        </dgm:presLayoutVars>
      </dgm:prSet>
      <dgm:spPr/>
    </dgm:pt>
    <dgm:pt modelId="{7C9772F8-70DA-40CC-9190-E62D74319744}" type="pres">
      <dgm:prSet presAssocID="{B379F5E2-00DA-4B45-90F9-DC0BF67B786D}" presName="sp" presStyleCnt="0"/>
      <dgm:spPr/>
    </dgm:pt>
    <dgm:pt modelId="{1AB3E489-D4D3-4014-BABE-6D4AAE3D4589}" type="pres">
      <dgm:prSet presAssocID="{CA4B9365-37B0-4E1A-9BD7-85FD3EFC7166}" presName="linNode" presStyleCnt="0"/>
      <dgm:spPr/>
    </dgm:pt>
    <dgm:pt modelId="{C9F97DFE-6297-4B6C-B8DB-90B5548A22DB}" type="pres">
      <dgm:prSet presAssocID="{CA4B9365-37B0-4E1A-9BD7-85FD3EFC7166}" presName="parentText" presStyleLbl="node1" presStyleIdx="1" presStyleCnt="2">
        <dgm:presLayoutVars>
          <dgm:chMax val="1"/>
          <dgm:bulletEnabled val="1"/>
        </dgm:presLayoutVars>
      </dgm:prSet>
      <dgm:spPr>
        <a:xfrm>
          <a:off x="0" y="1549300"/>
          <a:ext cx="3950208" cy="1473398"/>
        </a:xfrm>
        <a:prstGeom prst="roundRect">
          <a:avLst/>
        </a:prstGeom>
      </dgm:spPr>
    </dgm:pt>
    <dgm:pt modelId="{680B1AAB-ED17-4B52-BE67-8C2BB9C613A9}" type="pres">
      <dgm:prSet presAssocID="{CA4B9365-37B0-4E1A-9BD7-85FD3EFC7166}" presName="descendantText" presStyleLbl="alignAccFollowNode1" presStyleIdx="1" presStyleCnt="2" custScaleX="98313" custScaleY="90203" custLinFactNeighborX="-87" custLinFactNeighborY="750">
        <dgm:presLayoutVars>
          <dgm:bulletEnabled val="1"/>
        </dgm:presLayoutVars>
      </dgm:prSet>
      <dgm:spPr/>
    </dgm:pt>
  </dgm:ptLst>
  <dgm:cxnLst>
    <dgm:cxn modelId="{31D34C0A-9558-45C9-ABF0-568580E2688B}" srcId="{69CAF296-BB36-4DEC-8949-6D4D0EF10BAC}" destId="{CA4B9365-37B0-4E1A-9BD7-85FD3EFC7166}" srcOrd="1" destOrd="0" parTransId="{A1CE5075-9C04-4D9B-8956-93E15D5B495B}" sibTransId="{87816846-17C8-4ECF-A80D-528483AF8C45}"/>
    <dgm:cxn modelId="{49539F15-2E66-4539-81BC-41E12FDE9640}" srcId="{CA4B9365-37B0-4E1A-9BD7-85FD3EFC7166}" destId="{03BD399B-76BB-44D6-BD6E-73ACA5F7CC9A}" srcOrd="0" destOrd="0" parTransId="{861A2617-9B23-4917-8FB5-74C99D50B6D0}" sibTransId="{534BC802-1E67-4DD0-BCA2-0BD5AAD53D0D}"/>
    <dgm:cxn modelId="{CBB78924-9085-43E2-B091-872DDE7BFA34}" srcId="{69CAF296-BB36-4DEC-8949-6D4D0EF10BAC}" destId="{485EE4AA-925A-4147-B89F-1B3061D205C1}" srcOrd="0" destOrd="0" parTransId="{3302F31C-4978-48E3-B8D5-C8E629A97C93}" sibTransId="{B379F5E2-00DA-4B45-90F9-DC0BF67B786D}"/>
    <dgm:cxn modelId="{DBD09739-18C2-45B7-9F95-2C3F7B06D849}" type="presOf" srcId="{781A3CCA-7923-4BD7-B61E-54F25E1E66F4}" destId="{680B1AAB-ED17-4B52-BE67-8C2BB9C613A9}" srcOrd="0" destOrd="1" presId="urn:microsoft.com/office/officeart/2005/8/layout/vList5"/>
    <dgm:cxn modelId="{40EFF460-007A-4C5F-8977-6C2CFB27C01E}" type="presOf" srcId="{4C8127F7-3AF0-4D03-8FBE-B6309354E419}" destId="{18D66084-B436-4F66-AC40-6CFB20D1133A}" srcOrd="0" destOrd="1" presId="urn:microsoft.com/office/officeart/2005/8/layout/vList5"/>
    <dgm:cxn modelId="{1E93B64F-94C1-4B93-A7DE-5EAFD2771A32}" type="presOf" srcId="{03BD399B-76BB-44D6-BD6E-73ACA5F7CC9A}" destId="{680B1AAB-ED17-4B52-BE67-8C2BB9C613A9}" srcOrd="0" destOrd="0" presId="urn:microsoft.com/office/officeart/2005/8/layout/vList5"/>
    <dgm:cxn modelId="{EF1A667F-8A5F-47A8-B509-AEE1544116D8}" srcId="{CA4B9365-37B0-4E1A-9BD7-85FD3EFC7166}" destId="{781A3CCA-7923-4BD7-B61E-54F25E1E66F4}" srcOrd="1" destOrd="0" parTransId="{696AB85F-98FA-4CAD-8E3A-7720C842AA71}" sibTransId="{DDF05DAD-0FFC-4298-8615-FC1B2B9F5F1E}"/>
    <dgm:cxn modelId="{95472F84-BECB-431E-80D3-929188751548}" srcId="{485EE4AA-925A-4147-B89F-1B3061D205C1}" destId="{4C8127F7-3AF0-4D03-8FBE-B6309354E419}" srcOrd="1" destOrd="0" parTransId="{8C300A43-58D5-4AC3-A050-1E8618B6A211}" sibTransId="{5F986ED8-121B-465B-80BC-7CAB837922B5}"/>
    <dgm:cxn modelId="{EDAC1C86-5789-4262-8B18-BCD217133E00}" srcId="{485EE4AA-925A-4147-B89F-1B3061D205C1}" destId="{56A5241D-E85A-49EF-9716-458281F17D2D}" srcOrd="0" destOrd="0" parTransId="{71C1EA95-922A-430B-A5C8-160B0F3B9ADC}" sibTransId="{BCF410C1-F651-4083-AF3E-21DA8A8B80DF}"/>
    <dgm:cxn modelId="{1620978E-0B4F-40BB-B178-48CD90F7821C}" type="presOf" srcId="{CA4B9365-37B0-4E1A-9BD7-85FD3EFC7166}" destId="{C9F97DFE-6297-4B6C-B8DB-90B5548A22DB}" srcOrd="0" destOrd="0" presId="urn:microsoft.com/office/officeart/2005/8/layout/vList5"/>
    <dgm:cxn modelId="{C9B569AC-B02F-4ABC-B22F-29D4148B4A5F}" type="presOf" srcId="{56A5241D-E85A-49EF-9716-458281F17D2D}" destId="{18D66084-B436-4F66-AC40-6CFB20D1133A}" srcOrd="0" destOrd="0" presId="urn:microsoft.com/office/officeart/2005/8/layout/vList5"/>
    <dgm:cxn modelId="{C69395B2-7CFC-41AF-A8E1-0A34C137C35C}" type="presOf" srcId="{69CAF296-BB36-4DEC-8949-6D4D0EF10BAC}" destId="{48BBF6D6-5D26-404F-A0E2-CFE37698FDE7}" srcOrd="0" destOrd="0" presId="urn:microsoft.com/office/officeart/2005/8/layout/vList5"/>
    <dgm:cxn modelId="{FB34FBEE-C17A-4B12-BD52-81986F73CD48}" type="presOf" srcId="{485EE4AA-925A-4147-B89F-1B3061D205C1}" destId="{AB4DF205-6F15-4C3D-B414-D357F358DFE6}" srcOrd="0" destOrd="0" presId="urn:microsoft.com/office/officeart/2005/8/layout/vList5"/>
    <dgm:cxn modelId="{414090B7-B84F-476A-AEFE-DD59DF957654}" type="presParOf" srcId="{48BBF6D6-5D26-404F-A0E2-CFE37698FDE7}" destId="{8A5F739D-A6E3-42F2-A120-23DE61690456}" srcOrd="0" destOrd="0" presId="urn:microsoft.com/office/officeart/2005/8/layout/vList5"/>
    <dgm:cxn modelId="{06E2C326-49CC-4510-AD67-0096EEC54372}" type="presParOf" srcId="{8A5F739D-A6E3-42F2-A120-23DE61690456}" destId="{AB4DF205-6F15-4C3D-B414-D357F358DFE6}" srcOrd="0" destOrd="0" presId="urn:microsoft.com/office/officeart/2005/8/layout/vList5"/>
    <dgm:cxn modelId="{1F2FC094-1EF3-4764-A285-CF79B415B1FD}" type="presParOf" srcId="{8A5F739D-A6E3-42F2-A120-23DE61690456}" destId="{18D66084-B436-4F66-AC40-6CFB20D1133A}" srcOrd="1" destOrd="0" presId="urn:microsoft.com/office/officeart/2005/8/layout/vList5"/>
    <dgm:cxn modelId="{E6F7EE6E-5102-4628-9154-9FC1680D48A0}" type="presParOf" srcId="{48BBF6D6-5D26-404F-A0E2-CFE37698FDE7}" destId="{7C9772F8-70DA-40CC-9190-E62D74319744}" srcOrd="1" destOrd="0" presId="urn:microsoft.com/office/officeart/2005/8/layout/vList5"/>
    <dgm:cxn modelId="{2584E23D-D6B2-4EFC-8E48-98EC769B8B4F}" type="presParOf" srcId="{48BBF6D6-5D26-404F-A0E2-CFE37698FDE7}" destId="{1AB3E489-D4D3-4014-BABE-6D4AAE3D4589}" srcOrd="2" destOrd="0" presId="urn:microsoft.com/office/officeart/2005/8/layout/vList5"/>
    <dgm:cxn modelId="{0C60950B-F5F6-4FC3-B927-DEC49A8A1671}" type="presParOf" srcId="{1AB3E489-D4D3-4014-BABE-6D4AAE3D4589}" destId="{C9F97DFE-6297-4B6C-B8DB-90B5548A22DB}" srcOrd="0" destOrd="0" presId="urn:microsoft.com/office/officeart/2005/8/layout/vList5"/>
    <dgm:cxn modelId="{176C2192-C21F-4B64-B202-55F1DDA5A1A7}" type="presParOf" srcId="{1AB3E489-D4D3-4014-BABE-6D4AAE3D4589}" destId="{680B1AAB-ED17-4B52-BE67-8C2BB9C613A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6A6A37-A426-4C8A-AD66-D7ED9D1C4EC2}"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n-US"/>
        </a:p>
      </dgm:t>
    </dgm:pt>
    <dgm:pt modelId="{2D6647CF-D079-4C67-9044-7F8AEE72F8AD}">
      <dgm:prSet phldrT="[Tex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SAMPLE MAKING</a:t>
          </a:r>
        </a:p>
      </dgm:t>
    </dgm:pt>
    <dgm:pt modelId="{BD5ADE2E-1839-41F7-BE99-6A986AF8E6E4}" type="parTrans" cxnId="{CA91DD77-DDDE-4C06-AA4E-537F23B45720}">
      <dgm:prSet/>
      <dgm:spPr/>
      <dgm:t>
        <a:bodyPr/>
        <a:lstStyle/>
        <a:p>
          <a:endParaRPr lang="en-US"/>
        </a:p>
      </dgm:t>
    </dgm:pt>
    <dgm:pt modelId="{D1637CD7-EF1C-430C-B8DB-98814ACB3A52}" type="sibTrans" cxnId="{CA91DD77-DDDE-4C06-AA4E-537F23B45720}">
      <dgm:prSet/>
      <dgm:spPr/>
      <dgm:t>
        <a:bodyPr/>
        <a:lstStyle/>
        <a:p>
          <a:endParaRPr lang="en-US"/>
        </a:p>
      </dgm:t>
    </dgm:pt>
    <dgm:pt modelId="{9CA538D4-FBE9-4D04-8DF9-9A1AA3567DD1}">
      <dgm:prSet phldrT="[Text]" custT="1"/>
      <dgm:spPr/>
      <dgm:t>
        <a:bodyPr anchor="t"/>
        <a:lstStyle/>
        <a:p>
          <a:endParaRPr lang="en-US" sz="1400" dirty="0">
            <a:latin typeface="Times New Roman" panose="02020603050405020304" pitchFamily="18" charset="0"/>
            <a:cs typeface="Times New Roman" panose="02020603050405020304" pitchFamily="18" charset="0"/>
          </a:endParaRPr>
        </a:p>
      </dgm:t>
    </dgm:pt>
    <dgm:pt modelId="{8AF67CFC-3A2F-4869-B593-E13E5D19DA45}" type="parTrans" cxnId="{17A719CB-E832-4F9E-BD49-593FAB71FCE8}">
      <dgm:prSet/>
      <dgm:spPr/>
      <dgm:t>
        <a:bodyPr/>
        <a:lstStyle/>
        <a:p>
          <a:endParaRPr lang="en-US"/>
        </a:p>
      </dgm:t>
    </dgm:pt>
    <dgm:pt modelId="{62DBF46C-ECB9-414D-BA42-68C7B669C834}" type="sibTrans" cxnId="{17A719CB-E832-4F9E-BD49-593FAB71FCE8}">
      <dgm:prSet/>
      <dgm:spPr/>
      <dgm:t>
        <a:bodyPr/>
        <a:lstStyle/>
        <a:p>
          <a:endParaRPr lang="en-US"/>
        </a:p>
      </dgm:t>
    </dgm:pt>
    <dgm:pt modelId="{AC9EE6BE-A526-40B8-9155-C56BFE86A5BF}">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PRODUCTION PATTERN</a:t>
          </a:r>
        </a:p>
      </dgm:t>
    </dgm:pt>
    <dgm:pt modelId="{B9A26C2D-CF59-4760-96E3-575E3DD259D3}" type="parTrans" cxnId="{A2AD6032-D980-43FC-A2D1-38BB15888A31}">
      <dgm:prSet/>
      <dgm:spPr/>
      <dgm:t>
        <a:bodyPr/>
        <a:lstStyle/>
        <a:p>
          <a:endParaRPr lang="en-US"/>
        </a:p>
      </dgm:t>
    </dgm:pt>
    <dgm:pt modelId="{7BB0AF4B-4D24-4A36-84B1-449815CC0DB1}" type="sibTrans" cxnId="{A2AD6032-D980-43FC-A2D1-38BB15888A31}">
      <dgm:prSet/>
      <dgm:spPr/>
      <dgm:t>
        <a:bodyPr/>
        <a:lstStyle/>
        <a:p>
          <a:endParaRPr lang="en-US"/>
        </a:p>
      </dgm:t>
    </dgm:pt>
    <dgm:pt modelId="{F9B4CBF9-4E05-444F-93A9-FDB03931C97C}">
      <dgm:prSet phldrT="[Text]" custT="1"/>
      <dgm:spPr/>
      <dgm:t>
        <a:bodyPr/>
        <a:lstStyle/>
        <a:p>
          <a:r>
            <a:rPr lang="en-US" sz="1400" dirty="0">
              <a:latin typeface="Times New Roman" panose="02020603050405020304" pitchFamily="18" charset="0"/>
              <a:cs typeface="Times New Roman" panose="02020603050405020304" pitchFamily="18" charset="0"/>
            </a:rPr>
            <a:t>The production pattern is one which is used for huge production of </a:t>
          </a:r>
          <a:r>
            <a:rPr lang="en-US" sz="1400" dirty="0" err="1">
              <a:latin typeface="Times New Roman" panose="02020603050405020304" pitchFamily="18" charset="0"/>
              <a:cs typeface="Times New Roman" panose="02020603050405020304" pitchFamily="18" charset="0"/>
            </a:rPr>
            <a:t>garments.The</a:t>
          </a:r>
          <a:r>
            <a:rPr lang="en-US" sz="1400" dirty="0">
              <a:latin typeface="Times New Roman" panose="02020603050405020304" pitchFamily="18" charset="0"/>
              <a:cs typeface="Times New Roman" panose="02020603050405020304" pitchFamily="18" charset="0"/>
            </a:rPr>
            <a:t> pattern makers make the pattern on standard pattern making paper.</a:t>
          </a:r>
        </a:p>
      </dgm:t>
    </dgm:pt>
    <dgm:pt modelId="{22AADC56-5055-47C3-8451-01556618149B}" type="parTrans" cxnId="{CB8424D5-EE90-474F-A7F6-BF3460C84FC5}">
      <dgm:prSet/>
      <dgm:spPr/>
      <dgm:t>
        <a:bodyPr/>
        <a:lstStyle/>
        <a:p>
          <a:endParaRPr lang="en-US"/>
        </a:p>
      </dgm:t>
    </dgm:pt>
    <dgm:pt modelId="{1858E8F6-B40D-444F-8CD8-639E7FF3090F}" type="sibTrans" cxnId="{CB8424D5-EE90-474F-A7F6-BF3460C84FC5}">
      <dgm:prSet/>
      <dgm:spPr/>
      <dgm:t>
        <a:bodyPr/>
        <a:lstStyle/>
        <a:p>
          <a:endParaRPr lang="en-US"/>
        </a:p>
      </dgm:t>
    </dgm:pt>
    <dgm:pt modelId="{24080882-154F-494C-AF04-BD4BAC942F0E}">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GRADING</a:t>
          </a:r>
        </a:p>
      </dgm:t>
    </dgm:pt>
    <dgm:pt modelId="{BC934386-0799-4BBF-9F4F-DCB8B50E1FB9}" type="parTrans" cxnId="{BEFF90E7-0B3E-4541-A91E-75CFE7EFC1B0}">
      <dgm:prSet/>
      <dgm:spPr/>
      <dgm:t>
        <a:bodyPr/>
        <a:lstStyle/>
        <a:p>
          <a:endParaRPr lang="en-US"/>
        </a:p>
      </dgm:t>
    </dgm:pt>
    <dgm:pt modelId="{C639D1BC-C9AB-4E31-8A2D-91F0736648D7}" type="sibTrans" cxnId="{BEFF90E7-0B3E-4541-A91E-75CFE7EFC1B0}">
      <dgm:prSet/>
      <dgm:spPr/>
      <dgm:t>
        <a:bodyPr/>
        <a:lstStyle/>
        <a:p>
          <a:endParaRPr lang="en-US"/>
        </a:p>
      </dgm:t>
    </dgm:pt>
    <dgm:pt modelId="{345C4FA6-A931-48E6-9642-96A0E8170823}">
      <dgm:prSet phldrT="[Text]" custT="1"/>
      <dgm:spPr/>
      <dgm:t>
        <a:bodyPr/>
        <a:lstStyle/>
        <a:p>
          <a:r>
            <a:rPr lang="en-IN" sz="1400" b="0" dirty="0">
              <a:solidFill>
                <a:schemeClr val="tx1"/>
              </a:solidFill>
              <a:latin typeface="Times New Roman" panose="02020603050405020304" pitchFamily="18" charset="0"/>
              <a:cs typeface="Times New Roman" panose="02020603050405020304" pitchFamily="18" charset="0"/>
            </a:rPr>
            <a:t>Once the pattern is created, it must be graded to ensure that it will fit a range of sizes.</a:t>
          </a:r>
          <a:endParaRPr lang="en-US" sz="1400" b="0" dirty="0">
            <a:solidFill>
              <a:schemeClr val="tx1"/>
            </a:solidFill>
            <a:latin typeface="Times New Roman" panose="02020603050405020304" pitchFamily="18" charset="0"/>
            <a:cs typeface="Times New Roman" panose="02020603050405020304" pitchFamily="18" charset="0"/>
          </a:endParaRPr>
        </a:p>
      </dgm:t>
    </dgm:pt>
    <dgm:pt modelId="{476B2B0F-0159-4207-B40C-DA24CCFA29DF}" type="parTrans" cxnId="{A45345AE-6E08-4D06-9C19-2FCCC1C60258}">
      <dgm:prSet/>
      <dgm:spPr/>
      <dgm:t>
        <a:bodyPr/>
        <a:lstStyle/>
        <a:p>
          <a:endParaRPr lang="en-US"/>
        </a:p>
      </dgm:t>
    </dgm:pt>
    <dgm:pt modelId="{DA633F17-85A3-4526-A22B-2DC182A63236}" type="sibTrans" cxnId="{A45345AE-6E08-4D06-9C19-2FCCC1C60258}">
      <dgm:prSet/>
      <dgm:spPr/>
      <dgm:t>
        <a:bodyPr/>
        <a:lstStyle/>
        <a:p>
          <a:endParaRPr lang="en-US"/>
        </a:p>
      </dgm:t>
    </dgm:pt>
    <dgm:pt modelId="{4619EF63-F995-4CB7-A367-10869319F432}">
      <dgm:prSet custT="1"/>
      <dgm:spPr/>
      <dgm:t>
        <a:bodyPr anchor="t"/>
        <a:lstStyle/>
        <a:p>
          <a:r>
            <a:rPr lang="en-US" sz="1600" dirty="0">
              <a:latin typeface="Times New Roman" panose="02020603050405020304" pitchFamily="18" charset="0"/>
              <a:cs typeface="Times New Roman" panose="02020603050405020304" pitchFamily="18" charset="0"/>
            </a:rPr>
            <a:t>The first patterns are sent to the sewing unit for assembling them into garment.</a:t>
          </a:r>
        </a:p>
      </dgm:t>
    </dgm:pt>
    <dgm:pt modelId="{846815E4-5DCD-45AE-A163-B09688D97345}" type="parTrans" cxnId="{FDAA4C23-3A02-4EE9-8E2B-CA456962C69F}">
      <dgm:prSet/>
      <dgm:spPr/>
      <dgm:t>
        <a:bodyPr/>
        <a:lstStyle/>
        <a:p>
          <a:endParaRPr lang="en-US"/>
        </a:p>
      </dgm:t>
    </dgm:pt>
    <dgm:pt modelId="{483A59DA-35BB-47BE-B6DE-2AFEC143040A}" type="sibTrans" cxnId="{FDAA4C23-3A02-4EE9-8E2B-CA456962C69F}">
      <dgm:prSet/>
      <dgm:spPr/>
      <dgm:t>
        <a:bodyPr/>
        <a:lstStyle/>
        <a:p>
          <a:endParaRPr lang="en-US"/>
        </a:p>
      </dgm:t>
    </dgm:pt>
    <dgm:pt modelId="{49A5A823-0DFD-4041-A127-83856F6797E5}">
      <dgm:prSet custT="1"/>
      <dgm:spPr/>
      <dgm:t>
        <a:bodyPr/>
        <a:lstStyle/>
        <a:p>
          <a:endParaRPr lang="en-US" sz="1400" b="0" dirty="0">
            <a:solidFill>
              <a:schemeClr val="tx1"/>
            </a:solidFill>
            <a:latin typeface="Times New Roman" panose="02020603050405020304" pitchFamily="18" charset="0"/>
            <a:cs typeface="Times New Roman" panose="02020603050405020304" pitchFamily="18" charset="0"/>
          </a:endParaRPr>
        </a:p>
      </dgm:t>
    </dgm:pt>
    <dgm:pt modelId="{0FC4CAD5-78B3-4C73-867E-543C0DCEED90}" type="parTrans" cxnId="{75198280-CE00-449C-B2F8-57089664C508}">
      <dgm:prSet/>
      <dgm:spPr/>
      <dgm:t>
        <a:bodyPr/>
        <a:lstStyle/>
        <a:p>
          <a:endParaRPr lang="en-US"/>
        </a:p>
      </dgm:t>
    </dgm:pt>
    <dgm:pt modelId="{00F72EFD-E8EE-4E4C-90B3-CFA7065D504F}" type="sibTrans" cxnId="{75198280-CE00-449C-B2F8-57089664C508}">
      <dgm:prSet/>
      <dgm:spPr/>
      <dgm:t>
        <a:bodyPr/>
        <a:lstStyle/>
        <a:p>
          <a:endParaRPr lang="en-US"/>
        </a:p>
      </dgm:t>
    </dgm:pt>
    <dgm:pt modelId="{26015FEB-AA43-4B0A-9BEB-7E86CEB89375}">
      <dgm:prSet custT="1"/>
      <dgm:spPr/>
      <dgm:t>
        <a:bodyPr/>
        <a:lstStyle/>
        <a:p>
          <a:r>
            <a:rPr lang="en-IN" sz="1400" b="0" dirty="0">
              <a:solidFill>
                <a:schemeClr val="tx1"/>
              </a:solidFill>
              <a:latin typeface="Times New Roman" panose="02020603050405020304" pitchFamily="18" charset="0"/>
              <a:cs typeface="Times New Roman" panose="02020603050405020304" pitchFamily="18" charset="0"/>
            </a:rPr>
            <a:t>Grading is creating different sizes of a garment from a base size.</a:t>
          </a:r>
          <a:endParaRPr lang="en-US" sz="1400" b="0" dirty="0">
            <a:solidFill>
              <a:schemeClr val="tx1"/>
            </a:solidFill>
            <a:latin typeface="Times New Roman" panose="02020603050405020304" pitchFamily="18" charset="0"/>
            <a:cs typeface="Times New Roman" panose="02020603050405020304" pitchFamily="18" charset="0"/>
          </a:endParaRPr>
        </a:p>
      </dgm:t>
    </dgm:pt>
    <dgm:pt modelId="{59F1BF9C-D178-4869-A973-3643F98A5167}" type="parTrans" cxnId="{545C1447-3DC9-4F16-8291-0DE437F8661A}">
      <dgm:prSet/>
      <dgm:spPr/>
      <dgm:t>
        <a:bodyPr/>
        <a:lstStyle/>
        <a:p>
          <a:endParaRPr lang="en-US"/>
        </a:p>
      </dgm:t>
    </dgm:pt>
    <dgm:pt modelId="{05F20798-10E0-4DF4-B23D-C541BE2628AF}" type="sibTrans" cxnId="{545C1447-3DC9-4F16-8291-0DE437F8661A}">
      <dgm:prSet/>
      <dgm:spPr/>
      <dgm:t>
        <a:bodyPr/>
        <a:lstStyle/>
        <a:p>
          <a:endParaRPr lang="en-US"/>
        </a:p>
      </dgm:t>
    </dgm:pt>
    <dgm:pt modelId="{4C634895-1DD0-483F-AD8A-682892C063BB}">
      <dgm:prSet custT="1"/>
      <dgm:spPr/>
      <dgm:t>
        <a:bodyPr/>
        <a:lstStyle/>
        <a:p>
          <a:endParaRPr lang="en-US" sz="1400" b="0" dirty="0">
            <a:solidFill>
              <a:schemeClr val="tx1"/>
            </a:solidFill>
            <a:latin typeface="Times New Roman" panose="02020603050405020304" pitchFamily="18" charset="0"/>
            <a:cs typeface="Times New Roman" panose="02020603050405020304" pitchFamily="18" charset="0"/>
          </a:endParaRPr>
        </a:p>
      </dgm:t>
    </dgm:pt>
    <dgm:pt modelId="{46FD31A9-1CB1-4DFD-AE25-863A3AF58890}" type="parTrans" cxnId="{9F6C431E-D123-4CA5-9A03-53B30D0C3672}">
      <dgm:prSet/>
      <dgm:spPr/>
      <dgm:t>
        <a:bodyPr/>
        <a:lstStyle/>
        <a:p>
          <a:endParaRPr lang="en-US"/>
        </a:p>
      </dgm:t>
    </dgm:pt>
    <dgm:pt modelId="{CF5E388B-7154-4CCB-B1B7-63A5785329C0}" type="sibTrans" cxnId="{9F6C431E-D123-4CA5-9A03-53B30D0C3672}">
      <dgm:prSet/>
      <dgm:spPr/>
      <dgm:t>
        <a:bodyPr/>
        <a:lstStyle/>
        <a:p>
          <a:endParaRPr lang="en-US"/>
        </a:p>
      </dgm:t>
    </dgm:pt>
    <dgm:pt modelId="{2CD2C6B1-8E8C-44ED-81BE-E9ADB615DFE4}">
      <dgm:prSet custT="1"/>
      <dgm:spPr/>
      <dgm:t>
        <a:bodyPr/>
        <a:lstStyle/>
        <a:p>
          <a:r>
            <a:rPr lang="en-IN" sz="1400" b="0" dirty="0">
              <a:solidFill>
                <a:schemeClr val="tx1"/>
              </a:solidFill>
              <a:latin typeface="Times New Roman" panose="02020603050405020304" pitchFamily="18" charset="0"/>
              <a:cs typeface="Times New Roman" panose="02020603050405020304" pitchFamily="18" charset="0"/>
            </a:rPr>
            <a:t>This is done by making small, gradual changes to the measurements of the pattern pieces</a:t>
          </a:r>
          <a:r>
            <a:rPr lang="en-IN" sz="1400" b="1" dirty="0">
              <a:solidFill>
                <a:schemeClr val="tx1"/>
              </a:solidFill>
              <a:latin typeface="Times New Roman" panose="02020603050405020304" pitchFamily="18" charset="0"/>
              <a:cs typeface="Times New Roman" panose="02020603050405020304" pitchFamily="18" charset="0"/>
            </a:rPr>
            <a:t>.</a:t>
          </a:r>
          <a:endParaRPr lang="en-US" sz="1400" b="1" dirty="0">
            <a:solidFill>
              <a:schemeClr val="tx1"/>
            </a:solidFill>
            <a:latin typeface="Times New Roman" panose="02020603050405020304" pitchFamily="18" charset="0"/>
            <a:cs typeface="Times New Roman" panose="02020603050405020304" pitchFamily="18" charset="0"/>
          </a:endParaRPr>
        </a:p>
      </dgm:t>
    </dgm:pt>
    <dgm:pt modelId="{C6555632-7DA3-477B-91D7-8D890945BD8B}" type="parTrans" cxnId="{EE9E402D-DAF8-4062-9EC3-A94D39E90CBB}">
      <dgm:prSet/>
      <dgm:spPr/>
      <dgm:t>
        <a:bodyPr/>
        <a:lstStyle/>
        <a:p>
          <a:endParaRPr lang="en-US"/>
        </a:p>
      </dgm:t>
    </dgm:pt>
    <dgm:pt modelId="{D2BEEE68-ABA3-4E39-992C-747483506AA6}" type="sibTrans" cxnId="{EE9E402D-DAF8-4062-9EC3-A94D39E90CBB}">
      <dgm:prSet/>
      <dgm:spPr/>
      <dgm:t>
        <a:bodyPr/>
        <a:lstStyle/>
        <a:p>
          <a:endParaRPr lang="en-US"/>
        </a:p>
      </dgm:t>
    </dgm:pt>
    <dgm:pt modelId="{2676A7B1-32BC-49D6-BABD-4FA244DD26B1}">
      <dgm:prSet custT="1"/>
      <dgm:spPr/>
      <dgm:t>
        <a:bodyPr/>
        <a:lstStyle/>
        <a:p>
          <a:endParaRPr lang="en-US" sz="1200" b="1" dirty="0">
            <a:latin typeface="Times New Roman" panose="02020603050405020304" pitchFamily="18" charset="0"/>
            <a:cs typeface="Times New Roman" panose="02020603050405020304" pitchFamily="18" charset="0"/>
          </a:endParaRPr>
        </a:p>
      </dgm:t>
    </dgm:pt>
    <dgm:pt modelId="{AAE760AF-3357-4BC3-AC73-183663A82A04}" type="parTrans" cxnId="{BDFA8894-64B0-4810-8B99-C02910B6740F}">
      <dgm:prSet/>
      <dgm:spPr/>
      <dgm:t>
        <a:bodyPr/>
        <a:lstStyle/>
        <a:p>
          <a:endParaRPr lang="en-US"/>
        </a:p>
      </dgm:t>
    </dgm:pt>
    <dgm:pt modelId="{C6C6E4B7-5801-4159-9A8E-D1DC528DE7C3}" type="sibTrans" cxnId="{BDFA8894-64B0-4810-8B99-C02910B6740F}">
      <dgm:prSet/>
      <dgm:spPr/>
      <dgm:t>
        <a:bodyPr/>
        <a:lstStyle/>
        <a:p>
          <a:endParaRPr lang="en-US"/>
        </a:p>
      </dgm:t>
    </dgm:pt>
    <dgm:pt modelId="{6892F5D3-A19F-41E1-9529-5AAE9C7ADEDA}">
      <dgm:prSet custT="1"/>
      <dgm:spPr/>
      <dgm:t>
        <a:bodyPr anchor="t"/>
        <a:lstStyle/>
        <a:p>
          <a:r>
            <a:rPr lang="en-US" sz="1600" dirty="0">
              <a:latin typeface="Times New Roman" panose="02020603050405020304" pitchFamily="18" charset="0"/>
              <a:cs typeface="Times New Roman" panose="02020603050405020304" pitchFamily="18" charset="0"/>
            </a:rPr>
            <a:t>The sample is constructed to analyze the pattern fit and design too.</a:t>
          </a:r>
        </a:p>
      </dgm:t>
    </dgm:pt>
    <dgm:pt modelId="{7FCA7B09-A2E5-42D3-8141-C69CAEB3BDD7}" type="parTrans" cxnId="{5F9D37D2-E723-4FDD-94EB-E50F030D170A}">
      <dgm:prSet/>
      <dgm:spPr/>
    </dgm:pt>
    <dgm:pt modelId="{F5F807D9-B440-4A3B-A48F-2DF24E2055BE}" type="sibTrans" cxnId="{5F9D37D2-E723-4FDD-94EB-E50F030D170A}">
      <dgm:prSet/>
      <dgm:spPr/>
    </dgm:pt>
    <dgm:pt modelId="{CDBB02F7-1B23-41C0-9F9B-CCF706E8A6F0}">
      <dgm:prSet custT="1"/>
      <dgm:spPr/>
      <dgm:t>
        <a:bodyPr anchor="t"/>
        <a:lstStyle/>
        <a:p>
          <a:r>
            <a:rPr lang="en-US" sz="1600" dirty="0">
              <a:latin typeface="Times New Roman" panose="02020603050405020304" pitchFamily="18" charset="0"/>
              <a:cs typeface="Times New Roman" panose="02020603050405020304" pitchFamily="18" charset="0"/>
            </a:rPr>
            <a:t>After the sample garment is stitched it is reviewed by a designers, pattern makers and sewing specialists.</a:t>
          </a:r>
        </a:p>
      </dgm:t>
    </dgm:pt>
    <dgm:pt modelId="{68F5228B-3FE7-4113-817B-6B1B11158A70}" type="parTrans" cxnId="{9B5054FB-7703-4847-93BE-3D80C0681367}">
      <dgm:prSet/>
      <dgm:spPr/>
    </dgm:pt>
    <dgm:pt modelId="{9A9D7E4A-F23D-4266-BAAA-BFBE5EB0A93A}" type="sibTrans" cxnId="{9B5054FB-7703-4847-93BE-3D80C0681367}">
      <dgm:prSet/>
      <dgm:spPr/>
    </dgm:pt>
    <dgm:pt modelId="{BCD1A334-11F8-44E7-A54A-27A00BB5D10C}" type="pres">
      <dgm:prSet presAssocID="{046A6A37-A426-4C8A-AD66-D7ED9D1C4EC2}" presName="Name0" presStyleCnt="0">
        <dgm:presLayoutVars>
          <dgm:dir/>
          <dgm:animLvl val="lvl"/>
          <dgm:resizeHandles val="exact"/>
        </dgm:presLayoutVars>
      </dgm:prSet>
      <dgm:spPr/>
    </dgm:pt>
    <dgm:pt modelId="{71CC073E-E0BE-438B-AB8B-714A02B38DE8}" type="pres">
      <dgm:prSet presAssocID="{2D6647CF-D079-4C67-9044-7F8AEE72F8AD}" presName="linNode" presStyleCnt="0"/>
      <dgm:spPr/>
    </dgm:pt>
    <dgm:pt modelId="{BB1238E0-FF95-4FF8-A776-90589119BF5E}" type="pres">
      <dgm:prSet presAssocID="{2D6647CF-D079-4C67-9044-7F8AEE72F8AD}" presName="parentText" presStyleLbl="node1" presStyleIdx="0" presStyleCnt="3">
        <dgm:presLayoutVars>
          <dgm:chMax val="1"/>
          <dgm:bulletEnabled val="1"/>
        </dgm:presLayoutVars>
      </dgm:prSet>
      <dgm:spPr/>
    </dgm:pt>
    <dgm:pt modelId="{FF01423F-274E-4742-80F6-76BD634A19A2}" type="pres">
      <dgm:prSet presAssocID="{2D6647CF-D079-4C67-9044-7F8AEE72F8AD}" presName="descendantText" presStyleLbl="alignAccFollowNode1" presStyleIdx="0" presStyleCnt="3" custScaleY="145544">
        <dgm:presLayoutVars>
          <dgm:bulletEnabled val="1"/>
        </dgm:presLayoutVars>
      </dgm:prSet>
      <dgm:spPr/>
    </dgm:pt>
    <dgm:pt modelId="{7EAED869-F6C6-4855-9C39-5B770A38E3FF}" type="pres">
      <dgm:prSet presAssocID="{D1637CD7-EF1C-430C-B8DB-98814ACB3A52}" presName="sp" presStyleCnt="0"/>
      <dgm:spPr/>
    </dgm:pt>
    <dgm:pt modelId="{7AAC520A-1B87-4751-BDA3-D26D9F546BD7}" type="pres">
      <dgm:prSet presAssocID="{AC9EE6BE-A526-40B8-9155-C56BFE86A5BF}" presName="linNode" presStyleCnt="0"/>
      <dgm:spPr/>
    </dgm:pt>
    <dgm:pt modelId="{2A1872EB-D6C3-4D69-82DF-ECA3845C2210}" type="pres">
      <dgm:prSet presAssocID="{AC9EE6BE-A526-40B8-9155-C56BFE86A5BF}" presName="parentText" presStyleLbl="node1" presStyleIdx="1" presStyleCnt="3">
        <dgm:presLayoutVars>
          <dgm:chMax val="1"/>
          <dgm:bulletEnabled val="1"/>
        </dgm:presLayoutVars>
      </dgm:prSet>
      <dgm:spPr/>
    </dgm:pt>
    <dgm:pt modelId="{8603D2B1-5D58-4623-8587-56814B3A141F}" type="pres">
      <dgm:prSet presAssocID="{AC9EE6BE-A526-40B8-9155-C56BFE86A5BF}" presName="descendantText" presStyleLbl="alignAccFollowNode1" presStyleIdx="1" presStyleCnt="3">
        <dgm:presLayoutVars>
          <dgm:bulletEnabled val="1"/>
        </dgm:presLayoutVars>
      </dgm:prSet>
      <dgm:spPr/>
    </dgm:pt>
    <dgm:pt modelId="{E799A1E1-CAA3-4ADC-864F-FC72050CC7D7}" type="pres">
      <dgm:prSet presAssocID="{7BB0AF4B-4D24-4A36-84B1-449815CC0DB1}" presName="sp" presStyleCnt="0"/>
      <dgm:spPr/>
    </dgm:pt>
    <dgm:pt modelId="{1BF83749-AC2D-41B9-B0AF-DA6855196EEE}" type="pres">
      <dgm:prSet presAssocID="{24080882-154F-494C-AF04-BD4BAC942F0E}" presName="linNode" presStyleCnt="0"/>
      <dgm:spPr/>
    </dgm:pt>
    <dgm:pt modelId="{F95FAF3E-652C-46AD-95AD-3075396AC9CC}" type="pres">
      <dgm:prSet presAssocID="{24080882-154F-494C-AF04-BD4BAC942F0E}" presName="parentText" presStyleLbl="node1" presStyleIdx="2" presStyleCnt="3">
        <dgm:presLayoutVars>
          <dgm:chMax val="1"/>
          <dgm:bulletEnabled val="1"/>
        </dgm:presLayoutVars>
      </dgm:prSet>
      <dgm:spPr/>
    </dgm:pt>
    <dgm:pt modelId="{29DE96AE-AFED-47A6-98C9-C62794FD1FB4}" type="pres">
      <dgm:prSet presAssocID="{24080882-154F-494C-AF04-BD4BAC942F0E}" presName="descendantText" presStyleLbl="alignAccFollowNode1" presStyleIdx="2" presStyleCnt="3" custScaleY="129775">
        <dgm:presLayoutVars>
          <dgm:bulletEnabled val="1"/>
        </dgm:presLayoutVars>
      </dgm:prSet>
      <dgm:spPr/>
    </dgm:pt>
  </dgm:ptLst>
  <dgm:cxnLst>
    <dgm:cxn modelId="{9D372503-7888-4713-AF32-48075ABE4965}" type="presOf" srcId="{49A5A823-0DFD-4041-A127-83856F6797E5}" destId="{29DE96AE-AFED-47A6-98C9-C62794FD1FB4}" srcOrd="0" destOrd="1" presId="urn:microsoft.com/office/officeart/2005/8/layout/vList5"/>
    <dgm:cxn modelId="{5B58A80B-9619-461F-8012-B81137130A05}" type="presOf" srcId="{F9B4CBF9-4E05-444F-93A9-FDB03931C97C}" destId="{8603D2B1-5D58-4623-8587-56814B3A141F}" srcOrd="0" destOrd="0" presId="urn:microsoft.com/office/officeart/2005/8/layout/vList5"/>
    <dgm:cxn modelId="{FBA7300D-5860-49EF-A2C7-B8F4894A84B5}" type="presOf" srcId="{26015FEB-AA43-4B0A-9BEB-7E86CEB89375}" destId="{29DE96AE-AFED-47A6-98C9-C62794FD1FB4}" srcOrd="0" destOrd="2" presId="urn:microsoft.com/office/officeart/2005/8/layout/vList5"/>
    <dgm:cxn modelId="{0965221E-2271-4BB6-B9E4-73D6CCDADA1C}" type="presOf" srcId="{4C634895-1DD0-483F-AD8A-682892C063BB}" destId="{29DE96AE-AFED-47A6-98C9-C62794FD1FB4}" srcOrd="0" destOrd="3" presId="urn:microsoft.com/office/officeart/2005/8/layout/vList5"/>
    <dgm:cxn modelId="{9F6C431E-D123-4CA5-9A03-53B30D0C3672}" srcId="{24080882-154F-494C-AF04-BD4BAC942F0E}" destId="{4C634895-1DD0-483F-AD8A-682892C063BB}" srcOrd="3" destOrd="0" parTransId="{46FD31A9-1CB1-4DFD-AE25-863A3AF58890}" sibTransId="{CF5E388B-7154-4CCB-B1B7-63A5785329C0}"/>
    <dgm:cxn modelId="{FDAA4C23-3A02-4EE9-8E2B-CA456962C69F}" srcId="{2D6647CF-D079-4C67-9044-7F8AEE72F8AD}" destId="{4619EF63-F995-4CB7-A367-10869319F432}" srcOrd="1" destOrd="0" parTransId="{846815E4-5DCD-45AE-A163-B09688D97345}" sibTransId="{483A59DA-35BB-47BE-B6DE-2AFEC143040A}"/>
    <dgm:cxn modelId="{EE9E402D-DAF8-4062-9EC3-A94D39E90CBB}" srcId="{24080882-154F-494C-AF04-BD4BAC942F0E}" destId="{2CD2C6B1-8E8C-44ED-81BE-E9ADB615DFE4}" srcOrd="4" destOrd="0" parTransId="{C6555632-7DA3-477B-91D7-8D890945BD8B}" sibTransId="{D2BEEE68-ABA3-4E39-992C-747483506AA6}"/>
    <dgm:cxn modelId="{A2AD6032-D980-43FC-A2D1-38BB15888A31}" srcId="{046A6A37-A426-4C8A-AD66-D7ED9D1C4EC2}" destId="{AC9EE6BE-A526-40B8-9155-C56BFE86A5BF}" srcOrd="1" destOrd="0" parTransId="{B9A26C2D-CF59-4760-96E3-575E3DD259D3}" sibTransId="{7BB0AF4B-4D24-4A36-84B1-449815CC0DB1}"/>
    <dgm:cxn modelId="{ACA48E33-629F-4362-BE50-94D381A4D9E0}" type="presOf" srcId="{345C4FA6-A931-48E6-9642-96A0E8170823}" destId="{29DE96AE-AFED-47A6-98C9-C62794FD1FB4}" srcOrd="0" destOrd="0" presId="urn:microsoft.com/office/officeart/2005/8/layout/vList5"/>
    <dgm:cxn modelId="{1C08E434-0157-4E3F-8740-84B1682E7BFC}" type="presOf" srcId="{AC9EE6BE-A526-40B8-9155-C56BFE86A5BF}" destId="{2A1872EB-D6C3-4D69-82DF-ECA3845C2210}" srcOrd="0" destOrd="0" presId="urn:microsoft.com/office/officeart/2005/8/layout/vList5"/>
    <dgm:cxn modelId="{545C1447-3DC9-4F16-8291-0DE437F8661A}" srcId="{24080882-154F-494C-AF04-BD4BAC942F0E}" destId="{26015FEB-AA43-4B0A-9BEB-7E86CEB89375}" srcOrd="2" destOrd="0" parTransId="{59F1BF9C-D178-4869-A973-3643F98A5167}" sibTransId="{05F20798-10E0-4DF4-B23D-C541BE2628AF}"/>
    <dgm:cxn modelId="{F3CE7D69-E591-47D3-B189-57379A80ED12}" type="presOf" srcId="{2676A7B1-32BC-49D6-BABD-4FA244DD26B1}" destId="{29DE96AE-AFED-47A6-98C9-C62794FD1FB4}" srcOrd="0" destOrd="5" presId="urn:microsoft.com/office/officeart/2005/8/layout/vList5"/>
    <dgm:cxn modelId="{0D3C296C-F118-42CB-A22C-090FA24A576C}" type="presOf" srcId="{6892F5D3-A19F-41E1-9529-5AAE9C7ADEDA}" destId="{FF01423F-274E-4742-80F6-76BD634A19A2}" srcOrd="0" destOrd="2" presId="urn:microsoft.com/office/officeart/2005/8/layout/vList5"/>
    <dgm:cxn modelId="{49989F6F-9A33-4A60-B39E-42DF0E85C9BA}" type="presOf" srcId="{2CD2C6B1-8E8C-44ED-81BE-E9ADB615DFE4}" destId="{29DE96AE-AFED-47A6-98C9-C62794FD1FB4}" srcOrd="0" destOrd="4" presId="urn:microsoft.com/office/officeart/2005/8/layout/vList5"/>
    <dgm:cxn modelId="{BD33E24F-6931-4A0D-AA0A-93314D2E1D8D}" type="presOf" srcId="{9CA538D4-FBE9-4D04-8DF9-9A1AA3567DD1}" destId="{FF01423F-274E-4742-80F6-76BD634A19A2}" srcOrd="0" destOrd="0" presId="urn:microsoft.com/office/officeart/2005/8/layout/vList5"/>
    <dgm:cxn modelId="{CA91DD77-DDDE-4C06-AA4E-537F23B45720}" srcId="{046A6A37-A426-4C8A-AD66-D7ED9D1C4EC2}" destId="{2D6647CF-D079-4C67-9044-7F8AEE72F8AD}" srcOrd="0" destOrd="0" parTransId="{BD5ADE2E-1839-41F7-BE99-6A986AF8E6E4}" sibTransId="{D1637CD7-EF1C-430C-B8DB-98814ACB3A52}"/>
    <dgm:cxn modelId="{75198280-CE00-449C-B2F8-57089664C508}" srcId="{24080882-154F-494C-AF04-BD4BAC942F0E}" destId="{49A5A823-0DFD-4041-A127-83856F6797E5}" srcOrd="1" destOrd="0" parTransId="{0FC4CAD5-78B3-4C73-867E-543C0DCEED90}" sibTransId="{00F72EFD-E8EE-4E4C-90B3-CFA7065D504F}"/>
    <dgm:cxn modelId="{6BBC6B8B-92D3-49AC-A385-07F653B3F249}" type="presOf" srcId="{046A6A37-A426-4C8A-AD66-D7ED9D1C4EC2}" destId="{BCD1A334-11F8-44E7-A54A-27A00BB5D10C}" srcOrd="0" destOrd="0" presId="urn:microsoft.com/office/officeart/2005/8/layout/vList5"/>
    <dgm:cxn modelId="{BDFA8894-64B0-4810-8B99-C02910B6740F}" srcId="{24080882-154F-494C-AF04-BD4BAC942F0E}" destId="{2676A7B1-32BC-49D6-BABD-4FA244DD26B1}" srcOrd="5" destOrd="0" parTransId="{AAE760AF-3357-4BC3-AC73-183663A82A04}" sibTransId="{C6C6E4B7-5801-4159-9A8E-D1DC528DE7C3}"/>
    <dgm:cxn modelId="{C909C294-A20B-499B-98C1-3D5A4B300AD4}" type="presOf" srcId="{2D6647CF-D079-4C67-9044-7F8AEE72F8AD}" destId="{BB1238E0-FF95-4FF8-A776-90589119BF5E}" srcOrd="0" destOrd="0" presId="urn:microsoft.com/office/officeart/2005/8/layout/vList5"/>
    <dgm:cxn modelId="{23D5B6A1-D1A2-4551-8792-CF52D99C71C5}" type="presOf" srcId="{CDBB02F7-1B23-41C0-9F9B-CCF706E8A6F0}" destId="{FF01423F-274E-4742-80F6-76BD634A19A2}" srcOrd="0" destOrd="3" presId="urn:microsoft.com/office/officeart/2005/8/layout/vList5"/>
    <dgm:cxn modelId="{A45345AE-6E08-4D06-9C19-2FCCC1C60258}" srcId="{24080882-154F-494C-AF04-BD4BAC942F0E}" destId="{345C4FA6-A931-48E6-9642-96A0E8170823}" srcOrd="0" destOrd="0" parTransId="{476B2B0F-0159-4207-B40C-DA24CCFA29DF}" sibTransId="{DA633F17-85A3-4526-A22B-2DC182A63236}"/>
    <dgm:cxn modelId="{1D19B7B5-6F08-435C-ADCE-F638B7D76BB1}" type="presOf" srcId="{24080882-154F-494C-AF04-BD4BAC942F0E}" destId="{F95FAF3E-652C-46AD-95AD-3075396AC9CC}" srcOrd="0" destOrd="0" presId="urn:microsoft.com/office/officeart/2005/8/layout/vList5"/>
    <dgm:cxn modelId="{17A719CB-E832-4F9E-BD49-593FAB71FCE8}" srcId="{2D6647CF-D079-4C67-9044-7F8AEE72F8AD}" destId="{9CA538D4-FBE9-4D04-8DF9-9A1AA3567DD1}" srcOrd="0" destOrd="0" parTransId="{8AF67CFC-3A2F-4869-B593-E13E5D19DA45}" sibTransId="{62DBF46C-ECB9-414D-BA42-68C7B669C834}"/>
    <dgm:cxn modelId="{5F9D37D2-E723-4FDD-94EB-E50F030D170A}" srcId="{2D6647CF-D079-4C67-9044-7F8AEE72F8AD}" destId="{6892F5D3-A19F-41E1-9529-5AAE9C7ADEDA}" srcOrd="2" destOrd="0" parTransId="{7FCA7B09-A2E5-42D3-8141-C69CAEB3BDD7}" sibTransId="{F5F807D9-B440-4A3B-A48F-2DF24E2055BE}"/>
    <dgm:cxn modelId="{CB8424D5-EE90-474F-A7F6-BF3460C84FC5}" srcId="{AC9EE6BE-A526-40B8-9155-C56BFE86A5BF}" destId="{F9B4CBF9-4E05-444F-93A9-FDB03931C97C}" srcOrd="0" destOrd="0" parTransId="{22AADC56-5055-47C3-8451-01556618149B}" sibTransId="{1858E8F6-B40D-444F-8CD8-639E7FF3090F}"/>
    <dgm:cxn modelId="{C5216AE4-9220-471D-BF3D-EBC106B7CF05}" type="presOf" srcId="{4619EF63-F995-4CB7-A367-10869319F432}" destId="{FF01423F-274E-4742-80F6-76BD634A19A2}" srcOrd="0" destOrd="1" presId="urn:microsoft.com/office/officeart/2005/8/layout/vList5"/>
    <dgm:cxn modelId="{BEFF90E7-0B3E-4541-A91E-75CFE7EFC1B0}" srcId="{046A6A37-A426-4C8A-AD66-D7ED9D1C4EC2}" destId="{24080882-154F-494C-AF04-BD4BAC942F0E}" srcOrd="2" destOrd="0" parTransId="{BC934386-0799-4BBF-9F4F-DCB8B50E1FB9}" sibTransId="{C639D1BC-C9AB-4E31-8A2D-91F0736648D7}"/>
    <dgm:cxn modelId="{9B5054FB-7703-4847-93BE-3D80C0681367}" srcId="{2D6647CF-D079-4C67-9044-7F8AEE72F8AD}" destId="{CDBB02F7-1B23-41C0-9F9B-CCF706E8A6F0}" srcOrd="3" destOrd="0" parTransId="{68F5228B-3FE7-4113-817B-6B1B11158A70}" sibTransId="{9A9D7E4A-F23D-4266-BAAA-BFBE5EB0A93A}"/>
    <dgm:cxn modelId="{CA892174-C69D-4E9D-9CDE-FAEE79FE27EB}" type="presParOf" srcId="{BCD1A334-11F8-44E7-A54A-27A00BB5D10C}" destId="{71CC073E-E0BE-438B-AB8B-714A02B38DE8}" srcOrd="0" destOrd="0" presId="urn:microsoft.com/office/officeart/2005/8/layout/vList5"/>
    <dgm:cxn modelId="{491E4DC4-D036-4F4B-83AE-8B225DD024FB}" type="presParOf" srcId="{71CC073E-E0BE-438B-AB8B-714A02B38DE8}" destId="{BB1238E0-FF95-4FF8-A776-90589119BF5E}" srcOrd="0" destOrd="0" presId="urn:microsoft.com/office/officeart/2005/8/layout/vList5"/>
    <dgm:cxn modelId="{5F8A2233-865D-4D88-8FCD-3DDBB6AFDA2F}" type="presParOf" srcId="{71CC073E-E0BE-438B-AB8B-714A02B38DE8}" destId="{FF01423F-274E-4742-80F6-76BD634A19A2}" srcOrd="1" destOrd="0" presId="urn:microsoft.com/office/officeart/2005/8/layout/vList5"/>
    <dgm:cxn modelId="{1E0E5673-1570-4625-BCB8-EB57EBFA1AF8}" type="presParOf" srcId="{BCD1A334-11F8-44E7-A54A-27A00BB5D10C}" destId="{7EAED869-F6C6-4855-9C39-5B770A38E3FF}" srcOrd="1" destOrd="0" presId="urn:microsoft.com/office/officeart/2005/8/layout/vList5"/>
    <dgm:cxn modelId="{79E3A8D4-73E0-4679-917A-632241AFA5B8}" type="presParOf" srcId="{BCD1A334-11F8-44E7-A54A-27A00BB5D10C}" destId="{7AAC520A-1B87-4751-BDA3-D26D9F546BD7}" srcOrd="2" destOrd="0" presId="urn:microsoft.com/office/officeart/2005/8/layout/vList5"/>
    <dgm:cxn modelId="{25D3E31E-B829-4426-8301-3C0E0B258FF4}" type="presParOf" srcId="{7AAC520A-1B87-4751-BDA3-D26D9F546BD7}" destId="{2A1872EB-D6C3-4D69-82DF-ECA3845C2210}" srcOrd="0" destOrd="0" presId="urn:microsoft.com/office/officeart/2005/8/layout/vList5"/>
    <dgm:cxn modelId="{A0665186-AF53-4BA3-B301-59B235623F83}" type="presParOf" srcId="{7AAC520A-1B87-4751-BDA3-D26D9F546BD7}" destId="{8603D2B1-5D58-4623-8587-56814B3A141F}" srcOrd="1" destOrd="0" presId="urn:microsoft.com/office/officeart/2005/8/layout/vList5"/>
    <dgm:cxn modelId="{802B59B7-B85C-4037-8210-40775980FC4C}" type="presParOf" srcId="{BCD1A334-11F8-44E7-A54A-27A00BB5D10C}" destId="{E799A1E1-CAA3-4ADC-864F-FC72050CC7D7}" srcOrd="3" destOrd="0" presId="urn:microsoft.com/office/officeart/2005/8/layout/vList5"/>
    <dgm:cxn modelId="{87414ADB-56D7-4783-834D-05D4C791EA5E}" type="presParOf" srcId="{BCD1A334-11F8-44E7-A54A-27A00BB5D10C}" destId="{1BF83749-AC2D-41B9-B0AF-DA6855196EEE}" srcOrd="4" destOrd="0" presId="urn:microsoft.com/office/officeart/2005/8/layout/vList5"/>
    <dgm:cxn modelId="{AC927E6C-A033-4135-A4E0-4D6AAD2F064E}" type="presParOf" srcId="{1BF83749-AC2D-41B9-B0AF-DA6855196EEE}" destId="{F95FAF3E-652C-46AD-95AD-3075396AC9CC}" srcOrd="0" destOrd="0" presId="urn:microsoft.com/office/officeart/2005/8/layout/vList5"/>
    <dgm:cxn modelId="{42E1D014-379B-4BD4-9D3F-B3C91009A78A}" type="presParOf" srcId="{1BF83749-AC2D-41B9-B0AF-DA6855196EEE}" destId="{29DE96AE-AFED-47A6-98C9-C62794FD1FB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476AE9-8052-41BE-874E-154BB174C594}"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n-US"/>
        </a:p>
      </dgm:t>
    </dgm:pt>
    <dgm:pt modelId="{D87BCED1-29F9-4190-A855-088FB80D2A09}">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MARKER MAKING</a:t>
          </a:r>
        </a:p>
      </dgm:t>
    </dgm:pt>
    <dgm:pt modelId="{3ACB9E4A-0086-4AC8-BA5B-360BEEC3EC07}" type="parTrans" cxnId="{FABD2014-203E-4A9D-8F28-112252E8EB53}">
      <dgm:prSet/>
      <dgm:spPr/>
      <dgm:t>
        <a:bodyPr/>
        <a:lstStyle/>
        <a:p>
          <a:endParaRPr lang="en-US"/>
        </a:p>
      </dgm:t>
    </dgm:pt>
    <dgm:pt modelId="{7B29067B-34CE-458E-99CE-04BE0DA9996A}" type="sibTrans" cxnId="{FABD2014-203E-4A9D-8F28-112252E8EB53}">
      <dgm:prSet/>
      <dgm:spPr/>
      <dgm:t>
        <a:bodyPr/>
        <a:lstStyle/>
        <a:p>
          <a:endParaRPr lang="en-US"/>
        </a:p>
      </dgm:t>
    </dgm:pt>
    <dgm:pt modelId="{466ABB80-FC24-46B2-90A9-208E7EA1655F}">
      <dgm:prSet phldrT="[Text]" custT="1"/>
      <dgm:spPr/>
      <dgm:t>
        <a:bodyPr/>
        <a:lstStyle/>
        <a:p>
          <a:pPr algn="just"/>
          <a:r>
            <a:rPr lang="en-US" sz="1600" dirty="0">
              <a:latin typeface="Times New Roman" panose="02020603050405020304" pitchFamily="18" charset="0"/>
              <a:cs typeface="Times New Roman" panose="02020603050405020304" pitchFamily="18" charset="0"/>
            </a:rPr>
            <a:t>Markers are laid in such a way so that minimum possible fabric gets wasted during cutting operation.</a:t>
          </a:r>
        </a:p>
      </dgm:t>
    </dgm:pt>
    <dgm:pt modelId="{6F643051-801E-4F56-8675-6296297F9B6E}" type="parTrans" cxnId="{8EE9CF57-679A-41E3-9195-E0DA2D302353}">
      <dgm:prSet/>
      <dgm:spPr/>
      <dgm:t>
        <a:bodyPr/>
        <a:lstStyle/>
        <a:p>
          <a:endParaRPr lang="en-US"/>
        </a:p>
      </dgm:t>
    </dgm:pt>
    <dgm:pt modelId="{F4359BED-7F8A-4140-848C-1DB0EC9D7E5A}" type="sibTrans" cxnId="{8EE9CF57-679A-41E3-9195-E0DA2D302353}">
      <dgm:prSet/>
      <dgm:spPr/>
      <dgm:t>
        <a:bodyPr/>
        <a:lstStyle/>
        <a:p>
          <a:endParaRPr lang="en-US"/>
        </a:p>
      </dgm:t>
    </dgm:pt>
    <dgm:pt modelId="{8E5BF141-6DC2-4C7C-BAD7-CE4FF6B4CFE1}">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SPREADING</a:t>
          </a:r>
        </a:p>
      </dgm:t>
    </dgm:pt>
    <dgm:pt modelId="{39938834-4447-4ED8-821D-F4C40471875D}" type="parTrans" cxnId="{C75877E5-CC19-4314-A262-6809DFBCF667}">
      <dgm:prSet/>
      <dgm:spPr/>
      <dgm:t>
        <a:bodyPr/>
        <a:lstStyle/>
        <a:p>
          <a:endParaRPr lang="en-US"/>
        </a:p>
      </dgm:t>
    </dgm:pt>
    <dgm:pt modelId="{478028FD-E10C-4848-95F5-69146A49E211}" type="sibTrans" cxnId="{C75877E5-CC19-4314-A262-6809DFBCF667}">
      <dgm:prSet/>
      <dgm:spPr/>
      <dgm:t>
        <a:bodyPr/>
        <a:lstStyle/>
        <a:p>
          <a:endParaRPr lang="en-US"/>
        </a:p>
      </dgm:t>
    </dgm:pt>
    <dgm:pt modelId="{75F2202F-B6E5-4FB8-998B-504DAA372ABC}">
      <dgm:prSet phldrT="[Text]" custT="1"/>
      <dgm:spPr/>
      <dgm:t>
        <a:bodyPr/>
        <a:lstStyle/>
        <a:p>
          <a:pPr algn="just"/>
          <a:r>
            <a:rPr lang="en-US" sz="1600" dirty="0">
              <a:latin typeface="Times New Roman" panose="02020603050405020304" pitchFamily="18" charset="0"/>
              <a:cs typeface="Times New Roman" panose="02020603050405020304" pitchFamily="18" charset="0"/>
            </a:rPr>
            <a:t>With the help of fabric spreading machines, fabric is stacked on one another in reaches or lays that may go over 30.5m long and hundreds of plies thick </a:t>
          </a:r>
        </a:p>
      </dgm:t>
    </dgm:pt>
    <dgm:pt modelId="{90D0B383-E03A-4726-91DC-74A0B7856830}" type="parTrans" cxnId="{47D7956C-1B24-46CF-9636-930F710B1AE4}">
      <dgm:prSet/>
      <dgm:spPr/>
      <dgm:t>
        <a:bodyPr/>
        <a:lstStyle/>
        <a:p>
          <a:endParaRPr lang="en-US"/>
        </a:p>
      </dgm:t>
    </dgm:pt>
    <dgm:pt modelId="{7C66CA5C-0AB5-4A00-9BB6-C43691EA7E98}" type="sibTrans" cxnId="{47D7956C-1B24-46CF-9636-930F710B1AE4}">
      <dgm:prSet/>
      <dgm:spPr/>
      <dgm:t>
        <a:bodyPr/>
        <a:lstStyle/>
        <a:p>
          <a:endParaRPr lang="en-US"/>
        </a:p>
      </dgm:t>
    </dgm:pt>
    <dgm:pt modelId="{C54FC913-4FA7-4726-9522-9045DE223584}">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CUTTING</a:t>
          </a:r>
        </a:p>
      </dgm:t>
    </dgm:pt>
    <dgm:pt modelId="{D0D0AA59-826A-4BBC-ADB8-EB0FA9FDA971}" type="parTrans" cxnId="{A1160888-A90F-4A4D-9699-ACDA2601B1E4}">
      <dgm:prSet/>
      <dgm:spPr/>
      <dgm:t>
        <a:bodyPr/>
        <a:lstStyle/>
        <a:p>
          <a:endParaRPr lang="en-US"/>
        </a:p>
      </dgm:t>
    </dgm:pt>
    <dgm:pt modelId="{AF50B144-773A-4D24-B420-93221DF39F6A}" type="sibTrans" cxnId="{A1160888-A90F-4A4D-9699-ACDA2601B1E4}">
      <dgm:prSet/>
      <dgm:spPr/>
      <dgm:t>
        <a:bodyPr/>
        <a:lstStyle/>
        <a:p>
          <a:endParaRPr lang="en-US"/>
        </a:p>
      </dgm:t>
    </dgm:pt>
    <dgm:pt modelId="{300A7E18-B04A-4466-9356-91ACA2E65CFF}">
      <dgm:prSet phldrT="[Text]" custT="1"/>
      <dgm:spPr/>
      <dgm:t>
        <a:bodyPr/>
        <a:lstStyle/>
        <a:p>
          <a:pPr algn="just"/>
          <a:r>
            <a:rPr lang="en-IN" sz="1600" dirty="0">
              <a:latin typeface="Times New Roman" panose="02020603050405020304" pitchFamily="18" charset="0"/>
              <a:cs typeface="Times New Roman" panose="02020603050405020304" pitchFamily="18" charset="0"/>
            </a:rPr>
            <a:t>Fabrics have to cut here according to the marker of garments. The fabric Cutting process is done by using a manual method or computerized method.</a:t>
          </a:r>
          <a:endParaRPr lang="en-US" sz="1600" dirty="0">
            <a:latin typeface="Times New Roman" panose="02020603050405020304" pitchFamily="18" charset="0"/>
            <a:cs typeface="Times New Roman" panose="02020603050405020304" pitchFamily="18" charset="0"/>
          </a:endParaRPr>
        </a:p>
      </dgm:t>
    </dgm:pt>
    <dgm:pt modelId="{7E2307BC-213D-42DD-AC5B-CDED5419738B}" type="parTrans" cxnId="{709E3DE1-335B-4F88-AB10-DAA7092F9F06}">
      <dgm:prSet/>
      <dgm:spPr/>
      <dgm:t>
        <a:bodyPr/>
        <a:lstStyle/>
        <a:p>
          <a:endParaRPr lang="en-US"/>
        </a:p>
      </dgm:t>
    </dgm:pt>
    <dgm:pt modelId="{3B1A9A9C-E405-4315-ACBB-E08BD3601BBC}" type="sibTrans" cxnId="{709E3DE1-335B-4F88-AB10-DAA7092F9F06}">
      <dgm:prSet/>
      <dgm:spPr/>
      <dgm:t>
        <a:bodyPr/>
        <a:lstStyle/>
        <a:p>
          <a:endParaRPr lang="en-US"/>
        </a:p>
      </dgm:t>
    </dgm:pt>
    <dgm:pt modelId="{7B9E930A-7BB9-46A8-9BA9-F66EA36547C9}">
      <dgm:prSet phldrT="[Text]" custT="1"/>
      <dgm:spPr/>
      <dgm:t>
        <a:bodyPr/>
        <a:lstStyle/>
        <a:p>
          <a:pPr algn="just"/>
          <a:r>
            <a:rPr lang="en-US" sz="1600" dirty="0">
              <a:latin typeface="Times New Roman" panose="02020603050405020304" pitchFamily="18" charset="0"/>
              <a:cs typeface="Times New Roman" panose="02020603050405020304" pitchFamily="18" charset="0"/>
            </a:rPr>
            <a:t>After making the garment manufacturer will get the idea of how fabric he has to order in advance for the construction of garments.</a:t>
          </a:r>
        </a:p>
      </dgm:t>
    </dgm:pt>
    <dgm:pt modelId="{90BCF902-4B70-45A5-A313-9A7E068555B1}" type="parTrans" cxnId="{8FA6AFDD-41EB-4E51-90D0-F581D518CA3A}">
      <dgm:prSet/>
      <dgm:spPr/>
    </dgm:pt>
    <dgm:pt modelId="{269C7943-EFCD-4724-B989-09040A11110D}" type="sibTrans" cxnId="{8FA6AFDD-41EB-4E51-90D0-F581D518CA3A}">
      <dgm:prSet/>
      <dgm:spPr/>
    </dgm:pt>
    <dgm:pt modelId="{9C597AC7-AAB1-49FD-A74E-F57D67039D06}" type="pres">
      <dgm:prSet presAssocID="{BA476AE9-8052-41BE-874E-154BB174C594}" presName="Name0" presStyleCnt="0">
        <dgm:presLayoutVars>
          <dgm:dir/>
          <dgm:animLvl val="lvl"/>
          <dgm:resizeHandles val="exact"/>
        </dgm:presLayoutVars>
      </dgm:prSet>
      <dgm:spPr/>
    </dgm:pt>
    <dgm:pt modelId="{7D56585E-D15F-4278-A07C-944D2791FE48}" type="pres">
      <dgm:prSet presAssocID="{D87BCED1-29F9-4190-A855-088FB80D2A09}" presName="linNode" presStyleCnt="0"/>
      <dgm:spPr/>
    </dgm:pt>
    <dgm:pt modelId="{B611464C-C4A4-463C-8E14-CDA9AC384643}" type="pres">
      <dgm:prSet presAssocID="{D87BCED1-29F9-4190-A855-088FB80D2A09}" presName="parentText" presStyleLbl="node1" presStyleIdx="0" presStyleCnt="3">
        <dgm:presLayoutVars>
          <dgm:chMax val="1"/>
          <dgm:bulletEnabled val="1"/>
        </dgm:presLayoutVars>
      </dgm:prSet>
      <dgm:spPr/>
    </dgm:pt>
    <dgm:pt modelId="{E4DFEBFF-08D0-47DE-B7D9-9471AD960A8F}" type="pres">
      <dgm:prSet presAssocID="{D87BCED1-29F9-4190-A855-088FB80D2A09}" presName="descendantText" presStyleLbl="alignAccFollowNode1" presStyleIdx="0" presStyleCnt="3">
        <dgm:presLayoutVars>
          <dgm:bulletEnabled val="1"/>
        </dgm:presLayoutVars>
      </dgm:prSet>
      <dgm:spPr/>
    </dgm:pt>
    <dgm:pt modelId="{CCE0CEB4-C744-4580-8974-627679B52238}" type="pres">
      <dgm:prSet presAssocID="{7B29067B-34CE-458E-99CE-04BE0DA9996A}" presName="sp" presStyleCnt="0"/>
      <dgm:spPr/>
    </dgm:pt>
    <dgm:pt modelId="{05B2329E-0141-42DC-BDB9-39B49EC659F4}" type="pres">
      <dgm:prSet presAssocID="{8E5BF141-6DC2-4C7C-BAD7-CE4FF6B4CFE1}" presName="linNode" presStyleCnt="0"/>
      <dgm:spPr/>
    </dgm:pt>
    <dgm:pt modelId="{DD9876F3-6F99-4F8D-83AD-E77B46ADFB23}" type="pres">
      <dgm:prSet presAssocID="{8E5BF141-6DC2-4C7C-BAD7-CE4FF6B4CFE1}" presName="parentText" presStyleLbl="node1" presStyleIdx="1" presStyleCnt="3">
        <dgm:presLayoutVars>
          <dgm:chMax val="1"/>
          <dgm:bulletEnabled val="1"/>
        </dgm:presLayoutVars>
      </dgm:prSet>
      <dgm:spPr/>
    </dgm:pt>
    <dgm:pt modelId="{24F119E3-1B57-45A0-B277-C9355E650B6E}" type="pres">
      <dgm:prSet presAssocID="{8E5BF141-6DC2-4C7C-BAD7-CE4FF6B4CFE1}" presName="descendantText" presStyleLbl="alignAccFollowNode1" presStyleIdx="1" presStyleCnt="3">
        <dgm:presLayoutVars>
          <dgm:bulletEnabled val="1"/>
        </dgm:presLayoutVars>
      </dgm:prSet>
      <dgm:spPr/>
    </dgm:pt>
    <dgm:pt modelId="{6058E93B-415F-4535-82DF-C108DD7CA742}" type="pres">
      <dgm:prSet presAssocID="{478028FD-E10C-4848-95F5-69146A49E211}" presName="sp" presStyleCnt="0"/>
      <dgm:spPr/>
    </dgm:pt>
    <dgm:pt modelId="{79C9F167-CEF0-4E40-A66E-2C8A8A1353D6}" type="pres">
      <dgm:prSet presAssocID="{C54FC913-4FA7-4726-9522-9045DE223584}" presName="linNode" presStyleCnt="0"/>
      <dgm:spPr/>
    </dgm:pt>
    <dgm:pt modelId="{1A1DA599-5FF2-4017-9D56-2A8D73F167E9}" type="pres">
      <dgm:prSet presAssocID="{C54FC913-4FA7-4726-9522-9045DE223584}" presName="parentText" presStyleLbl="node1" presStyleIdx="2" presStyleCnt="3">
        <dgm:presLayoutVars>
          <dgm:chMax val="1"/>
          <dgm:bulletEnabled val="1"/>
        </dgm:presLayoutVars>
      </dgm:prSet>
      <dgm:spPr/>
    </dgm:pt>
    <dgm:pt modelId="{2282DA64-9381-4243-A53E-118F3C4E5612}" type="pres">
      <dgm:prSet presAssocID="{C54FC913-4FA7-4726-9522-9045DE223584}" presName="descendantText" presStyleLbl="alignAccFollowNode1" presStyleIdx="2" presStyleCnt="3">
        <dgm:presLayoutVars>
          <dgm:bulletEnabled val="1"/>
        </dgm:presLayoutVars>
      </dgm:prSet>
      <dgm:spPr/>
    </dgm:pt>
  </dgm:ptLst>
  <dgm:cxnLst>
    <dgm:cxn modelId="{C1E4D506-5E14-4F6E-BA00-5ED039D950B2}" type="presOf" srcId="{300A7E18-B04A-4466-9356-91ACA2E65CFF}" destId="{2282DA64-9381-4243-A53E-118F3C4E5612}" srcOrd="0" destOrd="0" presId="urn:microsoft.com/office/officeart/2005/8/layout/vList5"/>
    <dgm:cxn modelId="{FABD2014-203E-4A9D-8F28-112252E8EB53}" srcId="{BA476AE9-8052-41BE-874E-154BB174C594}" destId="{D87BCED1-29F9-4190-A855-088FB80D2A09}" srcOrd="0" destOrd="0" parTransId="{3ACB9E4A-0086-4AC8-BA5B-360BEEC3EC07}" sibTransId="{7B29067B-34CE-458E-99CE-04BE0DA9996A}"/>
    <dgm:cxn modelId="{4D6A0B2C-0FA1-4ABD-A71C-494614A09B14}" type="presOf" srcId="{75F2202F-B6E5-4FB8-998B-504DAA372ABC}" destId="{24F119E3-1B57-45A0-B277-C9355E650B6E}" srcOrd="0" destOrd="0" presId="urn:microsoft.com/office/officeart/2005/8/layout/vList5"/>
    <dgm:cxn modelId="{B2B8A24B-644D-4C5B-BCA6-14496E389AC4}" type="presOf" srcId="{466ABB80-FC24-46B2-90A9-208E7EA1655F}" destId="{E4DFEBFF-08D0-47DE-B7D9-9471AD960A8F}" srcOrd="0" destOrd="0" presId="urn:microsoft.com/office/officeart/2005/8/layout/vList5"/>
    <dgm:cxn modelId="{47D7956C-1B24-46CF-9636-930F710B1AE4}" srcId="{8E5BF141-6DC2-4C7C-BAD7-CE4FF6B4CFE1}" destId="{75F2202F-B6E5-4FB8-998B-504DAA372ABC}" srcOrd="0" destOrd="0" parTransId="{90D0B383-E03A-4726-91DC-74A0B7856830}" sibTransId="{7C66CA5C-0AB5-4A00-9BB6-C43691EA7E98}"/>
    <dgm:cxn modelId="{F386D06E-B3BD-42C6-B146-F18C786B49D1}" type="presOf" srcId="{7B9E930A-7BB9-46A8-9BA9-F66EA36547C9}" destId="{E4DFEBFF-08D0-47DE-B7D9-9471AD960A8F}" srcOrd="0" destOrd="1" presId="urn:microsoft.com/office/officeart/2005/8/layout/vList5"/>
    <dgm:cxn modelId="{71128670-3CDC-4267-A213-A5AEDEA6EBB1}" type="presOf" srcId="{C54FC913-4FA7-4726-9522-9045DE223584}" destId="{1A1DA599-5FF2-4017-9D56-2A8D73F167E9}" srcOrd="0" destOrd="0" presId="urn:microsoft.com/office/officeart/2005/8/layout/vList5"/>
    <dgm:cxn modelId="{8EE9CF57-679A-41E3-9195-E0DA2D302353}" srcId="{D87BCED1-29F9-4190-A855-088FB80D2A09}" destId="{466ABB80-FC24-46B2-90A9-208E7EA1655F}" srcOrd="0" destOrd="0" parTransId="{6F643051-801E-4F56-8675-6296297F9B6E}" sibTransId="{F4359BED-7F8A-4140-848C-1DB0EC9D7E5A}"/>
    <dgm:cxn modelId="{25B0F581-2C2D-41CE-8D59-95FBDCA8C72B}" type="presOf" srcId="{BA476AE9-8052-41BE-874E-154BB174C594}" destId="{9C597AC7-AAB1-49FD-A74E-F57D67039D06}" srcOrd="0" destOrd="0" presId="urn:microsoft.com/office/officeart/2005/8/layout/vList5"/>
    <dgm:cxn modelId="{A1160888-A90F-4A4D-9699-ACDA2601B1E4}" srcId="{BA476AE9-8052-41BE-874E-154BB174C594}" destId="{C54FC913-4FA7-4726-9522-9045DE223584}" srcOrd="2" destOrd="0" parTransId="{D0D0AA59-826A-4BBC-ADB8-EB0FA9FDA971}" sibTransId="{AF50B144-773A-4D24-B420-93221DF39F6A}"/>
    <dgm:cxn modelId="{8FA6AFDD-41EB-4E51-90D0-F581D518CA3A}" srcId="{D87BCED1-29F9-4190-A855-088FB80D2A09}" destId="{7B9E930A-7BB9-46A8-9BA9-F66EA36547C9}" srcOrd="1" destOrd="0" parTransId="{90BCF902-4B70-45A5-A313-9A7E068555B1}" sibTransId="{269C7943-EFCD-4724-B989-09040A11110D}"/>
    <dgm:cxn modelId="{709E3DE1-335B-4F88-AB10-DAA7092F9F06}" srcId="{C54FC913-4FA7-4726-9522-9045DE223584}" destId="{300A7E18-B04A-4466-9356-91ACA2E65CFF}" srcOrd="0" destOrd="0" parTransId="{7E2307BC-213D-42DD-AC5B-CDED5419738B}" sibTransId="{3B1A9A9C-E405-4315-ACBB-E08BD3601BBC}"/>
    <dgm:cxn modelId="{C75877E5-CC19-4314-A262-6809DFBCF667}" srcId="{BA476AE9-8052-41BE-874E-154BB174C594}" destId="{8E5BF141-6DC2-4C7C-BAD7-CE4FF6B4CFE1}" srcOrd="1" destOrd="0" parTransId="{39938834-4447-4ED8-821D-F4C40471875D}" sibTransId="{478028FD-E10C-4848-95F5-69146A49E211}"/>
    <dgm:cxn modelId="{002176F4-6791-4E3A-BBD8-B0ADA386B9B8}" type="presOf" srcId="{D87BCED1-29F9-4190-A855-088FB80D2A09}" destId="{B611464C-C4A4-463C-8E14-CDA9AC384643}" srcOrd="0" destOrd="0" presId="urn:microsoft.com/office/officeart/2005/8/layout/vList5"/>
    <dgm:cxn modelId="{FFB1EFF5-C376-49E7-B752-6AF400557B2E}" type="presOf" srcId="{8E5BF141-6DC2-4C7C-BAD7-CE4FF6B4CFE1}" destId="{DD9876F3-6F99-4F8D-83AD-E77B46ADFB23}" srcOrd="0" destOrd="0" presId="urn:microsoft.com/office/officeart/2005/8/layout/vList5"/>
    <dgm:cxn modelId="{69DE6FD8-CEC4-4F8F-9A81-87381C3179FA}" type="presParOf" srcId="{9C597AC7-AAB1-49FD-A74E-F57D67039D06}" destId="{7D56585E-D15F-4278-A07C-944D2791FE48}" srcOrd="0" destOrd="0" presId="urn:microsoft.com/office/officeart/2005/8/layout/vList5"/>
    <dgm:cxn modelId="{77BB1559-BC0C-46B5-955B-77C597D2820B}" type="presParOf" srcId="{7D56585E-D15F-4278-A07C-944D2791FE48}" destId="{B611464C-C4A4-463C-8E14-CDA9AC384643}" srcOrd="0" destOrd="0" presId="urn:microsoft.com/office/officeart/2005/8/layout/vList5"/>
    <dgm:cxn modelId="{7257E8D1-35C4-4236-AA0D-9A75EC8EA37B}" type="presParOf" srcId="{7D56585E-D15F-4278-A07C-944D2791FE48}" destId="{E4DFEBFF-08D0-47DE-B7D9-9471AD960A8F}" srcOrd="1" destOrd="0" presId="urn:microsoft.com/office/officeart/2005/8/layout/vList5"/>
    <dgm:cxn modelId="{1516ED6B-1FBC-410B-95AD-CCBAF70666B2}" type="presParOf" srcId="{9C597AC7-AAB1-49FD-A74E-F57D67039D06}" destId="{CCE0CEB4-C744-4580-8974-627679B52238}" srcOrd="1" destOrd="0" presId="urn:microsoft.com/office/officeart/2005/8/layout/vList5"/>
    <dgm:cxn modelId="{BFE7F07F-1EA8-4A85-87D2-07BA0F2E2F88}" type="presParOf" srcId="{9C597AC7-AAB1-49FD-A74E-F57D67039D06}" destId="{05B2329E-0141-42DC-BDB9-39B49EC659F4}" srcOrd="2" destOrd="0" presId="urn:microsoft.com/office/officeart/2005/8/layout/vList5"/>
    <dgm:cxn modelId="{A2F646BB-69B7-48AA-B6EC-0F575F0CB33A}" type="presParOf" srcId="{05B2329E-0141-42DC-BDB9-39B49EC659F4}" destId="{DD9876F3-6F99-4F8D-83AD-E77B46ADFB23}" srcOrd="0" destOrd="0" presId="urn:microsoft.com/office/officeart/2005/8/layout/vList5"/>
    <dgm:cxn modelId="{698FAED5-3715-4EF2-8690-2C0D252BCC71}" type="presParOf" srcId="{05B2329E-0141-42DC-BDB9-39B49EC659F4}" destId="{24F119E3-1B57-45A0-B277-C9355E650B6E}" srcOrd="1" destOrd="0" presId="urn:microsoft.com/office/officeart/2005/8/layout/vList5"/>
    <dgm:cxn modelId="{5E12A924-F60C-48F1-A579-33DB762ECB9A}" type="presParOf" srcId="{9C597AC7-AAB1-49FD-A74E-F57D67039D06}" destId="{6058E93B-415F-4535-82DF-C108DD7CA742}" srcOrd="3" destOrd="0" presId="urn:microsoft.com/office/officeart/2005/8/layout/vList5"/>
    <dgm:cxn modelId="{9959C197-7D7D-402A-98DF-3CE4845635BB}" type="presParOf" srcId="{9C597AC7-AAB1-49FD-A74E-F57D67039D06}" destId="{79C9F167-CEF0-4E40-A66E-2C8A8A1353D6}" srcOrd="4" destOrd="0" presId="urn:microsoft.com/office/officeart/2005/8/layout/vList5"/>
    <dgm:cxn modelId="{FC057555-4539-4407-A9C5-0911479F7F20}" type="presParOf" srcId="{79C9F167-CEF0-4E40-A66E-2C8A8A1353D6}" destId="{1A1DA599-5FF2-4017-9D56-2A8D73F167E9}" srcOrd="0" destOrd="0" presId="urn:microsoft.com/office/officeart/2005/8/layout/vList5"/>
    <dgm:cxn modelId="{A784F129-A349-44B2-B32E-52F9CEAF7197}" type="presParOf" srcId="{79C9F167-CEF0-4E40-A66E-2C8A8A1353D6}" destId="{2282DA64-9381-4243-A53E-118F3C4E561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AFA7A-6DBC-4925-B13D-61798CCE78A8}"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n-US"/>
        </a:p>
      </dgm:t>
    </dgm:pt>
    <dgm:pt modelId="{9934D05B-F02A-43A2-AAE0-F5072C35CC91}">
      <dgm:prSet phldrT="[Text]" custT="1"/>
      <dgm:spPr/>
      <dgm:t>
        <a:bodyPr/>
        <a:lstStyle/>
        <a:p>
          <a:r>
            <a:rPr lang="en-US" sz="2400" b="0" dirty="0">
              <a:solidFill>
                <a:schemeClr val="tx1"/>
              </a:solidFill>
              <a:latin typeface="Times New Roman" panose="02020603050405020304" pitchFamily="18" charset="0"/>
              <a:cs typeface="Times New Roman" panose="02020603050405020304" pitchFamily="18" charset="0"/>
            </a:rPr>
            <a:t>SORTING/ BUNDLING</a:t>
          </a:r>
        </a:p>
      </dgm:t>
    </dgm:pt>
    <dgm:pt modelId="{3060C6B2-316F-42B5-9AEC-823D380B997D}" type="parTrans" cxnId="{42F8F167-A893-4E73-B702-77294878D261}">
      <dgm:prSet/>
      <dgm:spPr/>
      <dgm:t>
        <a:bodyPr/>
        <a:lstStyle/>
        <a:p>
          <a:endParaRPr lang="en-US"/>
        </a:p>
      </dgm:t>
    </dgm:pt>
    <dgm:pt modelId="{CFA2360C-E8E1-45CF-9424-B3E4ECB2B2F5}" type="sibTrans" cxnId="{42F8F167-A893-4E73-B702-77294878D261}">
      <dgm:prSet/>
      <dgm:spPr/>
      <dgm:t>
        <a:bodyPr/>
        <a:lstStyle/>
        <a:p>
          <a:endParaRPr lang="en-US"/>
        </a:p>
      </dgm:t>
    </dgm:pt>
    <dgm:pt modelId="{0357800C-8F4B-41A4-BA86-D8539ED2BA12}">
      <dgm:prSet phldrT="[Text]"/>
      <dgm:spPr/>
      <dgm:t>
        <a:bodyPr/>
        <a:lstStyle/>
        <a:p>
          <a:pPr algn="just"/>
          <a:r>
            <a:rPr lang="en-US" dirty="0">
              <a:latin typeface="Times New Roman" panose="02020603050405020304" pitchFamily="18" charset="0"/>
              <a:cs typeface="Times New Roman" panose="02020603050405020304" pitchFamily="18" charset="0"/>
            </a:rPr>
            <a:t>The sorter sorts the pattern according to size and design and makes bundles of them </a:t>
          </a:r>
        </a:p>
      </dgm:t>
    </dgm:pt>
    <dgm:pt modelId="{2B010D86-3387-44D4-A631-B3F318FDDEBA}" type="parTrans" cxnId="{5DAD00EE-511A-42A9-B301-41CB406E1F44}">
      <dgm:prSet/>
      <dgm:spPr/>
      <dgm:t>
        <a:bodyPr/>
        <a:lstStyle/>
        <a:p>
          <a:endParaRPr lang="en-US"/>
        </a:p>
      </dgm:t>
    </dgm:pt>
    <dgm:pt modelId="{48B43063-1E35-4143-8717-4674B4E813FE}" type="sibTrans" cxnId="{5DAD00EE-511A-42A9-B301-41CB406E1F44}">
      <dgm:prSet/>
      <dgm:spPr/>
      <dgm:t>
        <a:bodyPr/>
        <a:lstStyle/>
        <a:p>
          <a:endParaRPr lang="en-US"/>
        </a:p>
      </dgm:t>
    </dgm:pt>
    <dgm:pt modelId="{FE90A2C9-CF2F-4FBE-8387-4DB8E16111FE}">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SEWING</a:t>
          </a:r>
        </a:p>
      </dgm:t>
    </dgm:pt>
    <dgm:pt modelId="{70A5D835-5342-494A-BB9C-F85CE7BFD90A}" type="parTrans" cxnId="{B8A450B0-86E9-47AA-832D-2103C2A879D0}">
      <dgm:prSet/>
      <dgm:spPr/>
      <dgm:t>
        <a:bodyPr/>
        <a:lstStyle/>
        <a:p>
          <a:endParaRPr lang="en-US"/>
        </a:p>
      </dgm:t>
    </dgm:pt>
    <dgm:pt modelId="{32E187D5-5514-4452-9E2E-5B4E9D608583}" type="sibTrans" cxnId="{B8A450B0-86E9-47AA-832D-2103C2A879D0}">
      <dgm:prSet/>
      <dgm:spPr/>
      <dgm:t>
        <a:bodyPr/>
        <a:lstStyle/>
        <a:p>
          <a:endParaRPr lang="en-US"/>
        </a:p>
      </dgm:t>
    </dgm:pt>
    <dgm:pt modelId="{5947ED83-4557-4920-BEEF-9DE25FC8E94D}">
      <dgm:prSet phldrT="[Text]" custT="1"/>
      <dgm:spPr/>
      <dgm:t>
        <a:bodyPr/>
        <a:lstStyle/>
        <a:p>
          <a:r>
            <a:rPr lang="en-US" sz="1800" dirty="0">
              <a:solidFill>
                <a:schemeClr val="tx1"/>
              </a:solidFill>
              <a:latin typeface="Times New Roman" panose="02020603050405020304" pitchFamily="18" charset="0"/>
              <a:cs typeface="Times New Roman" panose="02020603050405020304" pitchFamily="18" charset="0"/>
            </a:rPr>
            <a:t>The sorted bundles of fabric are now ready to be stitched.</a:t>
          </a:r>
        </a:p>
      </dgm:t>
    </dgm:pt>
    <dgm:pt modelId="{F71BE542-EC28-4B9C-9D70-8CF7C4AFCC08}" type="parTrans" cxnId="{0452891D-9E7C-4AD2-9E45-05579815AA1A}">
      <dgm:prSet/>
      <dgm:spPr/>
      <dgm:t>
        <a:bodyPr/>
        <a:lstStyle/>
        <a:p>
          <a:endParaRPr lang="en-US"/>
        </a:p>
      </dgm:t>
    </dgm:pt>
    <dgm:pt modelId="{4E4D191F-7457-4B64-A288-C6FA9D25C4D8}" type="sibTrans" cxnId="{0452891D-9E7C-4AD2-9E45-05579815AA1A}">
      <dgm:prSet/>
      <dgm:spPr/>
      <dgm:t>
        <a:bodyPr/>
        <a:lstStyle/>
        <a:p>
          <a:endParaRPr lang="en-US"/>
        </a:p>
      </dgm:t>
    </dgm:pt>
    <dgm:pt modelId="{6D9F3D1A-D34D-4FF4-B461-18A4EDD4F2E3}">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INSPECTION</a:t>
          </a:r>
        </a:p>
      </dgm:t>
    </dgm:pt>
    <dgm:pt modelId="{E745144E-828D-474A-BD95-3FACCBB4571E}" type="parTrans" cxnId="{5F207887-2D4A-4BEE-8745-06E045F64638}">
      <dgm:prSet/>
      <dgm:spPr/>
      <dgm:t>
        <a:bodyPr/>
        <a:lstStyle/>
        <a:p>
          <a:endParaRPr lang="en-US"/>
        </a:p>
      </dgm:t>
    </dgm:pt>
    <dgm:pt modelId="{7AFA684E-76FB-4810-83DE-673CBAC6BA26}" type="sibTrans" cxnId="{5F207887-2D4A-4BEE-8745-06E045F64638}">
      <dgm:prSet/>
      <dgm:spPr/>
      <dgm:t>
        <a:bodyPr/>
        <a:lstStyle/>
        <a:p>
          <a:endParaRPr lang="en-US"/>
        </a:p>
      </dgm:t>
    </dgm:pt>
    <dgm:pt modelId="{00FF8AED-40E2-481A-9866-A076E2A5E113}">
      <dgm:prSet phldrT="[Text]" custT="1"/>
      <dgm:spPr/>
      <dgm:t>
        <a:bodyPr/>
        <a:lstStyle/>
        <a:p>
          <a:pPr algn="l"/>
          <a:r>
            <a:rPr lang="en-IN" sz="1800" dirty="0">
              <a:solidFill>
                <a:schemeClr val="tx1"/>
              </a:solidFill>
              <a:latin typeface="Times New Roman" panose="02020603050405020304" pitchFamily="18" charset="0"/>
              <a:cs typeface="Times New Roman" panose="02020603050405020304" pitchFamily="18" charset="0"/>
            </a:rPr>
            <a:t>After completing sewing, inspection should be done here to make fault free garments. Garments Inspection is done by using the manual method.</a:t>
          </a:r>
          <a:endParaRPr lang="en-US" sz="1800" dirty="0"/>
        </a:p>
      </dgm:t>
    </dgm:pt>
    <dgm:pt modelId="{DD66130F-F5B9-4B53-B108-3DCFBABCB983}" type="parTrans" cxnId="{32846833-021E-48FF-B6C0-E8EAB4CC6595}">
      <dgm:prSet/>
      <dgm:spPr/>
      <dgm:t>
        <a:bodyPr/>
        <a:lstStyle/>
        <a:p>
          <a:endParaRPr lang="en-US"/>
        </a:p>
      </dgm:t>
    </dgm:pt>
    <dgm:pt modelId="{23E63549-4A8C-499E-A344-DDB9F462FAFC}" type="sibTrans" cxnId="{32846833-021E-48FF-B6C0-E8EAB4CC6595}">
      <dgm:prSet/>
      <dgm:spPr/>
      <dgm:t>
        <a:bodyPr/>
        <a:lstStyle/>
        <a:p>
          <a:endParaRPr lang="en-US"/>
        </a:p>
      </dgm:t>
    </dgm:pt>
    <dgm:pt modelId="{C8EB5721-2654-453A-9B9B-C5454A5CD949}">
      <dgm:prSet/>
      <dgm:spPr/>
      <dgm:t>
        <a:bodyPr/>
        <a:lstStyle/>
        <a:p>
          <a:pPr algn="just"/>
          <a:r>
            <a:rPr lang="en-IN" dirty="0">
              <a:latin typeface="Times New Roman" panose="02020603050405020304" pitchFamily="18" charset="0"/>
              <a:cs typeface="Times New Roman" panose="02020603050405020304" pitchFamily="18" charset="0"/>
            </a:rPr>
            <a:t>Here, cutting parts have to sort out or make bundling to send these easily into the next process. This process is done manually.</a:t>
          </a:r>
          <a:endParaRPr lang="en-US" dirty="0">
            <a:latin typeface="Times New Roman" panose="02020603050405020304" pitchFamily="18" charset="0"/>
            <a:cs typeface="Times New Roman" panose="02020603050405020304" pitchFamily="18" charset="0"/>
          </a:endParaRPr>
        </a:p>
      </dgm:t>
    </dgm:pt>
    <dgm:pt modelId="{D4B703B9-5679-439A-88A4-F4579BE894BE}" type="parTrans" cxnId="{73ACCE0B-0445-44B9-B08E-92C04094947E}">
      <dgm:prSet/>
      <dgm:spPr/>
      <dgm:t>
        <a:bodyPr/>
        <a:lstStyle/>
        <a:p>
          <a:endParaRPr lang="en-US"/>
        </a:p>
      </dgm:t>
    </dgm:pt>
    <dgm:pt modelId="{3006FAD3-4CF3-45A3-B86D-798A6A5850AD}" type="sibTrans" cxnId="{73ACCE0B-0445-44B9-B08E-92C04094947E}">
      <dgm:prSet/>
      <dgm:spPr/>
      <dgm:t>
        <a:bodyPr/>
        <a:lstStyle/>
        <a:p>
          <a:endParaRPr lang="en-US"/>
        </a:p>
      </dgm:t>
    </dgm:pt>
    <dgm:pt modelId="{98C7CA9E-987F-4F25-A28D-FDAA8CEFA012}">
      <dgm:prSet phldrT="[Text]" custT="1"/>
      <dgm:spPr/>
      <dgm:t>
        <a:bodyPr/>
        <a:lstStyle/>
        <a:p>
          <a:r>
            <a:rPr lang="en-IN" sz="1800" dirty="0">
              <a:solidFill>
                <a:schemeClr val="tx1"/>
              </a:solidFill>
              <a:latin typeface="Times New Roman" panose="02020603050405020304" pitchFamily="18" charset="0"/>
              <a:cs typeface="Times New Roman" panose="02020603050405020304" pitchFamily="18" charset="0"/>
            </a:rPr>
            <a:t>All the parts of a garment are joined here to make a complete garment. The sewing process is done manually.</a:t>
          </a:r>
          <a:endParaRPr lang="en-US" sz="1800" dirty="0">
            <a:solidFill>
              <a:schemeClr val="tx1"/>
            </a:solidFill>
            <a:latin typeface="Times New Roman" panose="02020603050405020304" pitchFamily="18" charset="0"/>
            <a:cs typeface="Times New Roman" panose="02020603050405020304" pitchFamily="18" charset="0"/>
          </a:endParaRPr>
        </a:p>
      </dgm:t>
    </dgm:pt>
    <dgm:pt modelId="{16FD2E16-62F8-4A3C-9778-27328168B7B4}" type="parTrans" cxnId="{A769C66F-F98B-49D4-B55E-9801DB504442}">
      <dgm:prSet/>
      <dgm:spPr/>
    </dgm:pt>
    <dgm:pt modelId="{00D576B2-051D-4B62-BC27-C074E8CB36B9}" type="sibTrans" cxnId="{A769C66F-F98B-49D4-B55E-9801DB504442}">
      <dgm:prSet/>
      <dgm:spPr/>
    </dgm:pt>
    <dgm:pt modelId="{7A682FA5-0647-4B86-83E3-35751D8964E7}" type="pres">
      <dgm:prSet presAssocID="{6FAAFA7A-6DBC-4925-B13D-61798CCE78A8}" presName="Name0" presStyleCnt="0">
        <dgm:presLayoutVars>
          <dgm:dir/>
          <dgm:animLvl val="lvl"/>
          <dgm:resizeHandles val="exact"/>
        </dgm:presLayoutVars>
      </dgm:prSet>
      <dgm:spPr/>
    </dgm:pt>
    <dgm:pt modelId="{E3BF30FA-328B-4EE0-BA8C-050D8858BF74}" type="pres">
      <dgm:prSet presAssocID="{9934D05B-F02A-43A2-AAE0-F5072C35CC91}" presName="linNode" presStyleCnt="0"/>
      <dgm:spPr/>
    </dgm:pt>
    <dgm:pt modelId="{01C5AC9F-3650-40F6-B244-7E08119B814A}" type="pres">
      <dgm:prSet presAssocID="{9934D05B-F02A-43A2-AAE0-F5072C35CC91}" presName="parentText" presStyleLbl="node1" presStyleIdx="0" presStyleCnt="3">
        <dgm:presLayoutVars>
          <dgm:chMax val="1"/>
          <dgm:bulletEnabled val="1"/>
        </dgm:presLayoutVars>
      </dgm:prSet>
      <dgm:spPr/>
    </dgm:pt>
    <dgm:pt modelId="{57B57601-9170-4F65-BB55-166D190DB8D7}" type="pres">
      <dgm:prSet presAssocID="{9934D05B-F02A-43A2-AAE0-F5072C35CC91}" presName="descendantText" presStyleLbl="alignAccFollowNode1" presStyleIdx="0" presStyleCnt="3">
        <dgm:presLayoutVars>
          <dgm:bulletEnabled val="1"/>
        </dgm:presLayoutVars>
      </dgm:prSet>
      <dgm:spPr/>
    </dgm:pt>
    <dgm:pt modelId="{5D94A26B-2DAA-4B40-A37C-6C12B70CE928}" type="pres">
      <dgm:prSet presAssocID="{CFA2360C-E8E1-45CF-9424-B3E4ECB2B2F5}" presName="sp" presStyleCnt="0"/>
      <dgm:spPr/>
    </dgm:pt>
    <dgm:pt modelId="{CDCF2B2A-4FCC-43C1-A118-AAAD57DE24D0}" type="pres">
      <dgm:prSet presAssocID="{FE90A2C9-CF2F-4FBE-8387-4DB8E16111FE}" presName="linNode" presStyleCnt="0"/>
      <dgm:spPr/>
    </dgm:pt>
    <dgm:pt modelId="{A0E8A5C1-530B-4EA3-9074-E211C9DD0AEB}" type="pres">
      <dgm:prSet presAssocID="{FE90A2C9-CF2F-4FBE-8387-4DB8E16111FE}" presName="parentText" presStyleLbl="node1" presStyleIdx="1" presStyleCnt="3">
        <dgm:presLayoutVars>
          <dgm:chMax val="1"/>
          <dgm:bulletEnabled val="1"/>
        </dgm:presLayoutVars>
      </dgm:prSet>
      <dgm:spPr/>
    </dgm:pt>
    <dgm:pt modelId="{2A4585B3-7687-498B-974B-3EB33CB9811A}" type="pres">
      <dgm:prSet presAssocID="{FE90A2C9-CF2F-4FBE-8387-4DB8E16111FE}" presName="descendantText" presStyleLbl="alignAccFollowNode1" presStyleIdx="1" presStyleCnt="3">
        <dgm:presLayoutVars>
          <dgm:bulletEnabled val="1"/>
        </dgm:presLayoutVars>
      </dgm:prSet>
      <dgm:spPr/>
    </dgm:pt>
    <dgm:pt modelId="{1D2A8DA3-14C8-486C-B7FE-C56255FB23F9}" type="pres">
      <dgm:prSet presAssocID="{32E187D5-5514-4452-9E2E-5B4E9D608583}" presName="sp" presStyleCnt="0"/>
      <dgm:spPr/>
    </dgm:pt>
    <dgm:pt modelId="{AAB1E7F5-2856-4B68-9E92-BB0B9DDF4EC6}" type="pres">
      <dgm:prSet presAssocID="{6D9F3D1A-D34D-4FF4-B461-18A4EDD4F2E3}" presName="linNode" presStyleCnt="0"/>
      <dgm:spPr/>
    </dgm:pt>
    <dgm:pt modelId="{27B2A156-72D6-404E-BA81-A8548298457C}" type="pres">
      <dgm:prSet presAssocID="{6D9F3D1A-D34D-4FF4-B461-18A4EDD4F2E3}" presName="parentText" presStyleLbl="node1" presStyleIdx="2" presStyleCnt="3">
        <dgm:presLayoutVars>
          <dgm:chMax val="1"/>
          <dgm:bulletEnabled val="1"/>
        </dgm:presLayoutVars>
      </dgm:prSet>
      <dgm:spPr/>
    </dgm:pt>
    <dgm:pt modelId="{1B37F7BD-8AE6-4CEB-BB46-741324C32D59}" type="pres">
      <dgm:prSet presAssocID="{6D9F3D1A-D34D-4FF4-B461-18A4EDD4F2E3}" presName="descendantText" presStyleLbl="alignAccFollowNode1" presStyleIdx="2" presStyleCnt="3">
        <dgm:presLayoutVars>
          <dgm:bulletEnabled val="1"/>
        </dgm:presLayoutVars>
      </dgm:prSet>
      <dgm:spPr/>
    </dgm:pt>
  </dgm:ptLst>
  <dgm:cxnLst>
    <dgm:cxn modelId="{73ACCE0B-0445-44B9-B08E-92C04094947E}" srcId="{9934D05B-F02A-43A2-AAE0-F5072C35CC91}" destId="{C8EB5721-2654-453A-9B9B-C5454A5CD949}" srcOrd="1" destOrd="0" parTransId="{D4B703B9-5679-439A-88A4-F4579BE894BE}" sibTransId="{3006FAD3-4CF3-45A3-B86D-798A6A5850AD}"/>
    <dgm:cxn modelId="{DF048416-F172-4177-BBD7-DB8FC5E79F67}" type="presOf" srcId="{6D9F3D1A-D34D-4FF4-B461-18A4EDD4F2E3}" destId="{27B2A156-72D6-404E-BA81-A8548298457C}" srcOrd="0" destOrd="0" presId="urn:microsoft.com/office/officeart/2005/8/layout/vList5"/>
    <dgm:cxn modelId="{0452891D-9E7C-4AD2-9E45-05579815AA1A}" srcId="{FE90A2C9-CF2F-4FBE-8387-4DB8E16111FE}" destId="{5947ED83-4557-4920-BEEF-9DE25FC8E94D}" srcOrd="0" destOrd="0" parTransId="{F71BE542-EC28-4B9C-9D70-8CF7C4AFCC08}" sibTransId="{4E4D191F-7457-4B64-A288-C6FA9D25C4D8}"/>
    <dgm:cxn modelId="{41D29D1D-CBD5-4AB1-B7E9-4870A0486266}" type="presOf" srcId="{6FAAFA7A-6DBC-4925-B13D-61798CCE78A8}" destId="{7A682FA5-0647-4B86-83E3-35751D8964E7}" srcOrd="0" destOrd="0" presId="urn:microsoft.com/office/officeart/2005/8/layout/vList5"/>
    <dgm:cxn modelId="{B9738032-413C-4C89-AA7D-A11167D06804}" type="presOf" srcId="{9934D05B-F02A-43A2-AAE0-F5072C35CC91}" destId="{01C5AC9F-3650-40F6-B244-7E08119B814A}" srcOrd="0" destOrd="0" presId="urn:microsoft.com/office/officeart/2005/8/layout/vList5"/>
    <dgm:cxn modelId="{32846833-021E-48FF-B6C0-E8EAB4CC6595}" srcId="{6D9F3D1A-D34D-4FF4-B461-18A4EDD4F2E3}" destId="{00FF8AED-40E2-481A-9866-A076E2A5E113}" srcOrd="0" destOrd="0" parTransId="{DD66130F-F5B9-4B53-B108-3DCFBABCB983}" sibTransId="{23E63549-4A8C-499E-A344-DDB9F462FAFC}"/>
    <dgm:cxn modelId="{001B833B-263D-43F9-8177-C4308B114BCF}" type="presOf" srcId="{00FF8AED-40E2-481A-9866-A076E2A5E113}" destId="{1B37F7BD-8AE6-4CEB-BB46-741324C32D59}" srcOrd="0" destOrd="0" presId="urn:microsoft.com/office/officeart/2005/8/layout/vList5"/>
    <dgm:cxn modelId="{20D61C42-A602-486F-A86D-BC0FF9028361}" type="presOf" srcId="{98C7CA9E-987F-4F25-A28D-FDAA8CEFA012}" destId="{2A4585B3-7687-498B-974B-3EB33CB9811A}" srcOrd="0" destOrd="1" presId="urn:microsoft.com/office/officeart/2005/8/layout/vList5"/>
    <dgm:cxn modelId="{42F8F167-A893-4E73-B702-77294878D261}" srcId="{6FAAFA7A-6DBC-4925-B13D-61798CCE78A8}" destId="{9934D05B-F02A-43A2-AAE0-F5072C35CC91}" srcOrd="0" destOrd="0" parTransId="{3060C6B2-316F-42B5-9AEC-823D380B997D}" sibTransId="{CFA2360C-E8E1-45CF-9424-B3E4ECB2B2F5}"/>
    <dgm:cxn modelId="{A769C66F-F98B-49D4-B55E-9801DB504442}" srcId="{FE90A2C9-CF2F-4FBE-8387-4DB8E16111FE}" destId="{98C7CA9E-987F-4F25-A28D-FDAA8CEFA012}" srcOrd="1" destOrd="0" parTransId="{16FD2E16-62F8-4A3C-9778-27328168B7B4}" sibTransId="{00D576B2-051D-4B62-BC27-C074E8CB36B9}"/>
    <dgm:cxn modelId="{5F207887-2D4A-4BEE-8745-06E045F64638}" srcId="{6FAAFA7A-6DBC-4925-B13D-61798CCE78A8}" destId="{6D9F3D1A-D34D-4FF4-B461-18A4EDD4F2E3}" srcOrd="2" destOrd="0" parTransId="{E745144E-828D-474A-BD95-3FACCBB4571E}" sibTransId="{7AFA684E-76FB-4810-83DE-673CBAC6BA26}"/>
    <dgm:cxn modelId="{C78091A1-EC33-4336-B8FB-AA17CC702645}" type="presOf" srcId="{FE90A2C9-CF2F-4FBE-8387-4DB8E16111FE}" destId="{A0E8A5C1-530B-4EA3-9074-E211C9DD0AEB}" srcOrd="0" destOrd="0" presId="urn:microsoft.com/office/officeart/2005/8/layout/vList5"/>
    <dgm:cxn modelId="{B8A450B0-86E9-47AA-832D-2103C2A879D0}" srcId="{6FAAFA7A-6DBC-4925-B13D-61798CCE78A8}" destId="{FE90A2C9-CF2F-4FBE-8387-4DB8E16111FE}" srcOrd="1" destOrd="0" parTransId="{70A5D835-5342-494A-BB9C-F85CE7BFD90A}" sibTransId="{32E187D5-5514-4452-9E2E-5B4E9D608583}"/>
    <dgm:cxn modelId="{DFD1BABC-A325-4040-9885-B9259BCFE5B4}" type="presOf" srcId="{5947ED83-4557-4920-BEEF-9DE25FC8E94D}" destId="{2A4585B3-7687-498B-974B-3EB33CB9811A}" srcOrd="0" destOrd="0" presId="urn:microsoft.com/office/officeart/2005/8/layout/vList5"/>
    <dgm:cxn modelId="{F9E778C3-47E9-4A2E-B2A2-1FF31598F3A3}" type="presOf" srcId="{C8EB5721-2654-453A-9B9B-C5454A5CD949}" destId="{57B57601-9170-4F65-BB55-166D190DB8D7}" srcOrd="0" destOrd="1" presId="urn:microsoft.com/office/officeart/2005/8/layout/vList5"/>
    <dgm:cxn modelId="{5DAD00EE-511A-42A9-B301-41CB406E1F44}" srcId="{9934D05B-F02A-43A2-AAE0-F5072C35CC91}" destId="{0357800C-8F4B-41A4-BA86-D8539ED2BA12}" srcOrd="0" destOrd="0" parTransId="{2B010D86-3387-44D4-A631-B3F318FDDEBA}" sibTransId="{48B43063-1E35-4143-8717-4674B4E813FE}"/>
    <dgm:cxn modelId="{7E85BAF6-4914-493E-AEFE-0B66A37A224D}" type="presOf" srcId="{0357800C-8F4B-41A4-BA86-D8539ED2BA12}" destId="{57B57601-9170-4F65-BB55-166D190DB8D7}" srcOrd="0" destOrd="0" presId="urn:microsoft.com/office/officeart/2005/8/layout/vList5"/>
    <dgm:cxn modelId="{61A60A13-18A0-440E-85CD-948614730590}" type="presParOf" srcId="{7A682FA5-0647-4B86-83E3-35751D8964E7}" destId="{E3BF30FA-328B-4EE0-BA8C-050D8858BF74}" srcOrd="0" destOrd="0" presId="urn:microsoft.com/office/officeart/2005/8/layout/vList5"/>
    <dgm:cxn modelId="{25FAF850-2379-455D-8DCA-1A5B2C007985}" type="presParOf" srcId="{E3BF30FA-328B-4EE0-BA8C-050D8858BF74}" destId="{01C5AC9F-3650-40F6-B244-7E08119B814A}" srcOrd="0" destOrd="0" presId="urn:microsoft.com/office/officeart/2005/8/layout/vList5"/>
    <dgm:cxn modelId="{11BB2297-24DC-4252-9E7C-1C16A3F9982E}" type="presParOf" srcId="{E3BF30FA-328B-4EE0-BA8C-050D8858BF74}" destId="{57B57601-9170-4F65-BB55-166D190DB8D7}" srcOrd="1" destOrd="0" presId="urn:microsoft.com/office/officeart/2005/8/layout/vList5"/>
    <dgm:cxn modelId="{BC4D5ADB-FC92-4A81-B835-511DBAECB8FB}" type="presParOf" srcId="{7A682FA5-0647-4B86-83E3-35751D8964E7}" destId="{5D94A26B-2DAA-4B40-A37C-6C12B70CE928}" srcOrd="1" destOrd="0" presId="urn:microsoft.com/office/officeart/2005/8/layout/vList5"/>
    <dgm:cxn modelId="{A40A34FB-1714-46A3-940D-85A6B6ADC655}" type="presParOf" srcId="{7A682FA5-0647-4B86-83E3-35751D8964E7}" destId="{CDCF2B2A-4FCC-43C1-A118-AAAD57DE24D0}" srcOrd="2" destOrd="0" presId="urn:microsoft.com/office/officeart/2005/8/layout/vList5"/>
    <dgm:cxn modelId="{FA7C2BD5-C2EE-423C-AD69-79F15FEF5B35}" type="presParOf" srcId="{CDCF2B2A-4FCC-43C1-A118-AAAD57DE24D0}" destId="{A0E8A5C1-530B-4EA3-9074-E211C9DD0AEB}" srcOrd="0" destOrd="0" presId="urn:microsoft.com/office/officeart/2005/8/layout/vList5"/>
    <dgm:cxn modelId="{BB2D3DBF-9EB9-407E-8B28-2AB3A881AEEC}" type="presParOf" srcId="{CDCF2B2A-4FCC-43C1-A118-AAAD57DE24D0}" destId="{2A4585B3-7687-498B-974B-3EB33CB9811A}" srcOrd="1" destOrd="0" presId="urn:microsoft.com/office/officeart/2005/8/layout/vList5"/>
    <dgm:cxn modelId="{1273D143-AB80-4318-B422-1857B6FAA09B}" type="presParOf" srcId="{7A682FA5-0647-4B86-83E3-35751D8964E7}" destId="{1D2A8DA3-14C8-486C-B7FE-C56255FB23F9}" srcOrd="3" destOrd="0" presId="urn:microsoft.com/office/officeart/2005/8/layout/vList5"/>
    <dgm:cxn modelId="{2398ADE0-F3F0-4AC6-B750-1DF036F20719}" type="presParOf" srcId="{7A682FA5-0647-4B86-83E3-35751D8964E7}" destId="{AAB1E7F5-2856-4B68-9E92-BB0B9DDF4EC6}" srcOrd="4" destOrd="0" presId="urn:microsoft.com/office/officeart/2005/8/layout/vList5"/>
    <dgm:cxn modelId="{EECBA22B-B1FA-4E2A-9B31-58BCBC894771}" type="presParOf" srcId="{AAB1E7F5-2856-4B68-9E92-BB0B9DDF4EC6}" destId="{27B2A156-72D6-404E-BA81-A8548298457C}" srcOrd="0" destOrd="0" presId="urn:microsoft.com/office/officeart/2005/8/layout/vList5"/>
    <dgm:cxn modelId="{E7E767C2-84FC-4248-A62C-AFBF4369A9C9}" type="presParOf" srcId="{AAB1E7F5-2856-4B68-9E92-BB0B9DDF4EC6}" destId="{1B37F7BD-8AE6-4CEB-BB46-741324C32D5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3E4157-EC12-46D8-B1A6-E3C11DF920D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FAA9D76-DBD9-44C6-8C65-EB638315E8F6}" type="pres">
      <dgm:prSet presAssocID="{043E4157-EC12-46D8-B1A6-E3C11DF920DA}" presName="Name0" presStyleCnt="0">
        <dgm:presLayoutVars>
          <dgm:dir/>
          <dgm:animLvl val="lvl"/>
          <dgm:resizeHandles val="exact"/>
        </dgm:presLayoutVars>
      </dgm:prSet>
      <dgm:spPr/>
    </dgm:pt>
  </dgm:ptLst>
  <dgm:cxnLst>
    <dgm:cxn modelId="{6565B781-6F68-4CBF-8658-7C36EA2E1D8D}" type="presOf" srcId="{043E4157-EC12-46D8-B1A6-E3C11DF920DA}" destId="{BFAA9D76-DBD9-44C6-8C65-EB638315E8F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670817-BB23-49D2-B788-DC407F409B7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21C42CD-FC7F-451F-9438-3DD9ED40E737}">
      <dgm:prSet phldrT="[Text]" custT="1"/>
      <dgm:spPr/>
      <dgm:t>
        <a:bodyPr/>
        <a:lstStyle/>
        <a:p>
          <a:r>
            <a:rPr lang="en-US" sz="2400" b="1">
              <a:latin typeface="Times New Roman" panose="02020603050405020304" pitchFamily="18" charset="0"/>
              <a:cs typeface="Times New Roman" panose="02020603050405020304" pitchFamily="18" charset="0"/>
            </a:rPr>
            <a:t>FINISHING/ PRESSING</a:t>
          </a:r>
          <a:endParaRPr lang="en-US" sz="2400" b="1" dirty="0">
            <a:latin typeface="Times New Roman" panose="02020603050405020304" pitchFamily="18" charset="0"/>
            <a:cs typeface="Times New Roman" panose="02020603050405020304" pitchFamily="18" charset="0"/>
          </a:endParaRPr>
        </a:p>
      </dgm:t>
    </dgm:pt>
    <dgm:pt modelId="{F16CBF22-2F69-4F4A-8214-AC2A0DDF8D4F}" type="parTrans" cxnId="{9324C6DA-3139-4A97-A0F5-160B5371E7D1}">
      <dgm:prSet/>
      <dgm:spPr/>
      <dgm:t>
        <a:bodyPr/>
        <a:lstStyle/>
        <a:p>
          <a:endParaRPr lang="en-US"/>
        </a:p>
      </dgm:t>
    </dgm:pt>
    <dgm:pt modelId="{D84C9F63-BB52-4295-ADC7-A8EABADF45EC}" type="sibTrans" cxnId="{9324C6DA-3139-4A97-A0F5-160B5371E7D1}">
      <dgm:prSet/>
      <dgm:spPr/>
      <dgm:t>
        <a:bodyPr/>
        <a:lstStyle/>
        <a:p>
          <a:endParaRPr lang="en-US"/>
        </a:p>
      </dgm:t>
    </dgm:pt>
    <dgm:pt modelId="{55A906B7-2197-430E-8D4F-3CF28E2092A2}">
      <dgm:prSet phldrT="[Text]" custT="1"/>
      <dgm:spPr/>
      <dgm:t>
        <a:bodyPr/>
        <a:lstStyle/>
        <a:p>
          <a:pPr algn="just"/>
          <a:r>
            <a:rPr lang="en-IN" sz="1800" dirty="0">
              <a:latin typeface="Times New Roman" panose="02020603050405020304" pitchFamily="18" charset="0"/>
              <a:cs typeface="Times New Roman" panose="02020603050405020304" pitchFamily="18" charset="0"/>
            </a:rPr>
            <a:t>Here garments are treated by steam; also required finishing should be completed here. This process is done by using the manual method.</a:t>
          </a:r>
          <a:endParaRPr lang="en-US" sz="1800" dirty="0">
            <a:latin typeface="Times New Roman" panose="02020603050405020304" pitchFamily="18" charset="0"/>
            <a:cs typeface="Times New Roman" panose="02020603050405020304" pitchFamily="18" charset="0"/>
          </a:endParaRPr>
        </a:p>
      </dgm:t>
    </dgm:pt>
    <dgm:pt modelId="{D45AB1BA-BD7F-44B4-B4D0-896C696956EA}" type="parTrans" cxnId="{E8087FA7-A316-4791-B814-51C90A4D23DD}">
      <dgm:prSet/>
      <dgm:spPr/>
      <dgm:t>
        <a:bodyPr/>
        <a:lstStyle/>
        <a:p>
          <a:endParaRPr lang="en-US"/>
        </a:p>
      </dgm:t>
    </dgm:pt>
    <dgm:pt modelId="{408ADFD0-C74B-47EA-BEA4-D6D4924D16A9}" type="sibTrans" cxnId="{E8087FA7-A316-4791-B814-51C90A4D23DD}">
      <dgm:prSet/>
      <dgm:spPr/>
      <dgm:t>
        <a:bodyPr/>
        <a:lstStyle/>
        <a:p>
          <a:endParaRPr lang="en-US"/>
        </a:p>
      </dgm:t>
    </dgm:pt>
    <dgm:pt modelId="{8CE28CC4-C1DB-4C7D-9A65-D31DA658D85E}">
      <dgm:prSet phldrT="[Text]" custT="1"/>
      <dgm:spPr/>
      <dgm:t>
        <a:bodyPr/>
        <a:lstStyle/>
        <a:p>
          <a:pPr algn="just"/>
          <a:r>
            <a:rPr lang="en-IN" sz="1800" dirty="0">
              <a:latin typeface="Times New Roman" panose="02020603050405020304" pitchFamily="18" charset="0"/>
              <a:cs typeface="Times New Roman" panose="02020603050405020304" pitchFamily="18" charset="0"/>
            </a:rPr>
            <a:t>Finally, the complete garments are inspected here according to the buyer’s specification. Final Inspection is done by manual method.</a:t>
          </a:r>
          <a:endParaRPr lang="en-US" sz="1800" dirty="0">
            <a:latin typeface="Times New Roman" panose="02020603050405020304" pitchFamily="18" charset="0"/>
            <a:cs typeface="Times New Roman" panose="02020603050405020304" pitchFamily="18" charset="0"/>
          </a:endParaRPr>
        </a:p>
      </dgm:t>
    </dgm:pt>
    <dgm:pt modelId="{836A354C-1835-4C61-9D27-B0853ADD04A5}" type="parTrans" cxnId="{5061C833-00C9-42DE-92AE-35D6CBE8641E}">
      <dgm:prSet/>
      <dgm:spPr/>
      <dgm:t>
        <a:bodyPr/>
        <a:lstStyle/>
        <a:p>
          <a:endParaRPr lang="en-US"/>
        </a:p>
      </dgm:t>
    </dgm:pt>
    <dgm:pt modelId="{2113E514-3543-4183-BF71-4A54EA671C21}" type="sibTrans" cxnId="{5061C833-00C9-42DE-92AE-35D6CBE8641E}">
      <dgm:prSet/>
      <dgm:spPr/>
      <dgm:t>
        <a:bodyPr/>
        <a:lstStyle/>
        <a:p>
          <a:endParaRPr lang="en-US"/>
        </a:p>
      </dgm:t>
    </dgm:pt>
    <dgm:pt modelId="{54BD2399-EE78-4513-AC37-AD5AFF38D192}" type="pres">
      <dgm:prSet presAssocID="{E3670817-BB23-49D2-B788-DC407F409B78}" presName="Name0" presStyleCnt="0">
        <dgm:presLayoutVars>
          <dgm:dir/>
          <dgm:animLvl val="lvl"/>
          <dgm:resizeHandles val="exact"/>
        </dgm:presLayoutVars>
      </dgm:prSet>
      <dgm:spPr/>
    </dgm:pt>
    <dgm:pt modelId="{CBAF294E-EB85-45D4-8324-F2D76418D08F}" type="pres">
      <dgm:prSet presAssocID="{E21C42CD-FC7F-451F-9438-3DD9ED40E737}" presName="linNode" presStyleCnt="0"/>
      <dgm:spPr/>
    </dgm:pt>
    <dgm:pt modelId="{465B3CE6-9F8D-4B75-B9A8-AEACB2BAEF10}" type="pres">
      <dgm:prSet presAssocID="{E21C42CD-FC7F-451F-9438-3DD9ED40E737}" presName="parentText" presStyleLbl="node1" presStyleIdx="0" presStyleCnt="1">
        <dgm:presLayoutVars>
          <dgm:chMax val="1"/>
          <dgm:bulletEnabled val="1"/>
        </dgm:presLayoutVars>
      </dgm:prSet>
      <dgm:spPr/>
    </dgm:pt>
    <dgm:pt modelId="{9D671820-84D2-4A72-9227-7C15B948BB2B}" type="pres">
      <dgm:prSet presAssocID="{E21C42CD-FC7F-451F-9438-3DD9ED40E737}" presName="descendantText" presStyleLbl="alignAccFollowNode1" presStyleIdx="0" presStyleCnt="1">
        <dgm:presLayoutVars>
          <dgm:bulletEnabled val="1"/>
        </dgm:presLayoutVars>
      </dgm:prSet>
      <dgm:spPr/>
    </dgm:pt>
  </dgm:ptLst>
  <dgm:cxnLst>
    <dgm:cxn modelId="{5061C833-00C9-42DE-92AE-35D6CBE8641E}" srcId="{E21C42CD-FC7F-451F-9438-3DD9ED40E737}" destId="{8CE28CC4-C1DB-4C7D-9A65-D31DA658D85E}" srcOrd="1" destOrd="0" parTransId="{836A354C-1835-4C61-9D27-B0853ADD04A5}" sibTransId="{2113E514-3543-4183-BF71-4A54EA671C21}"/>
    <dgm:cxn modelId="{4098B771-72E2-4D30-A888-50FD34B6C19D}" type="presOf" srcId="{8CE28CC4-C1DB-4C7D-9A65-D31DA658D85E}" destId="{9D671820-84D2-4A72-9227-7C15B948BB2B}" srcOrd="0" destOrd="1" presId="urn:microsoft.com/office/officeart/2005/8/layout/vList5"/>
    <dgm:cxn modelId="{C27D3957-74D4-49CE-B8E4-A08888877D58}" type="presOf" srcId="{E3670817-BB23-49D2-B788-DC407F409B78}" destId="{54BD2399-EE78-4513-AC37-AD5AFF38D192}" srcOrd="0" destOrd="0" presId="urn:microsoft.com/office/officeart/2005/8/layout/vList5"/>
    <dgm:cxn modelId="{73DBCB85-2F67-4367-91DE-95A7B9B227E1}" type="presOf" srcId="{E21C42CD-FC7F-451F-9438-3DD9ED40E737}" destId="{465B3CE6-9F8D-4B75-B9A8-AEACB2BAEF10}" srcOrd="0" destOrd="0" presId="urn:microsoft.com/office/officeart/2005/8/layout/vList5"/>
    <dgm:cxn modelId="{E8087FA7-A316-4791-B814-51C90A4D23DD}" srcId="{E21C42CD-FC7F-451F-9438-3DD9ED40E737}" destId="{55A906B7-2197-430E-8D4F-3CF28E2092A2}" srcOrd="0" destOrd="0" parTransId="{D45AB1BA-BD7F-44B4-B4D0-896C696956EA}" sibTransId="{408ADFD0-C74B-47EA-BEA4-D6D4924D16A9}"/>
    <dgm:cxn modelId="{9324C6DA-3139-4A97-A0F5-160B5371E7D1}" srcId="{E3670817-BB23-49D2-B788-DC407F409B78}" destId="{E21C42CD-FC7F-451F-9438-3DD9ED40E737}" srcOrd="0" destOrd="0" parTransId="{F16CBF22-2F69-4F4A-8214-AC2A0DDF8D4F}" sibTransId="{D84C9F63-BB52-4295-ADC7-A8EABADF45EC}"/>
    <dgm:cxn modelId="{04EE72E6-66D8-421D-A510-1CBD44388D7C}" type="presOf" srcId="{55A906B7-2197-430E-8D4F-3CF28E2092A2}" destId="{9D671820-84D2-4A72-9227-7C15B948BB2B}" srcOrd="0" destOrd="0" presId="urn:microsoft.com/office/officeart/2005/8/layout/vList5"/>
    <dgm:cxn modelId="{60D5CFE7-945F-4C09-9EF9-5AF4D0BD61C3}" type="presParOf" srcId="{54BD2399-EE78-4513-AC37-AD5AFF38D192}" destId="{CBAF294E-EB85-45D4-8324-F2D76418D08F}" srcOrd="0" destOrd="0" presId="urn:microsoft.com/office/officeart/2005/8/layout/vList5"/>
    <dgm:cxn modelId="{DFD86EF3-7F82-4A43-AC40-41700A615880}" type="presParOf" srcId="{CBAF294E-EB85-45D4-8324-F2D76418D08F}" destId="{465B3CE6-9F8D-4B75-B9A8-AEACB2BAEF10}" srcOrd="0" destOrd="0" presId="urn:microsoft.com/office/officeart/2005/8/layout/vList5"/>
    <dgm:cxn modelId="{435B52A5-7F41-49ED-8DF7-0ABEB3153612}" type="presParOf" srcId="{CBAF294E-EB85-45D4-8324-F2D76418D08F}" destId="{9D671820-84D2-4A72-9227-7C15B948BB2B}"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66084-B436-4F66-AC40-6CFB20D1133A}">
      <dsp:nvSpPr>
        <dsp:cNvPr id="0" name=""/>
        <dsp:cNvSpPr/>
      </dsp:nvSpPr>
      <dsp:spPr>
        <a:xfrm rot="5400000">
          <a:off x="6553138" y="-2421462"/>
          <a:ext cx="1816730" cy="7022592"/>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00000"/>
            </a:lnSpc>
            <a:spcBef>
              <a:spcPct val="0"/>
            </a:spcBef>
            <a:spcAft>
              <a:spcPct val="15000"/>
            </a:spcAft>
            <a:buChar char="•"/>
          </a:pPr>
          <a:r>
            <a:rPr lang="en-IN" sz="1700" kern="1200" dirty="0">
              <a:latin typeface="Times New Roman" panose="02020603050405020304" pitchFamily="18" charset="0"/>
              <a:cs typeface="Times New Roman" panose="02020603050405020304" pitchFamily="18" charset="0"/>
            </a:rPr>
            <a:t>Design and development in garment production is a process that involves creating new fabric designs and styles of clothing, as well as improving existing garments.</a:t>
          </a:r>
          <a:endParaRPr lang="en-US" sz="1700" kern="1200" dirty="0">
            <a:latin typeface="Times New Roman" panose="02020603050405020304" pitchFamily="18" charset="0"/>
            <a:cs typeface="Times New Roman" panose="02020603050405020304" pitchFamily="18" charset="0"/>
          </a:endParaRPr>
        </a:p>
        <a:p>
          <a:pPr marL="171450" lvl="1" indent="-171450" algn="l" defTabSz="755650">
            <a:lnSpc>
              <a:spcPct val="100000"/>
            </a:lnSpc>
            <a:spcBef>
              <a:spcPct val="0"/>
            </a:spcBef>
            <a:spcAft>
              <a:spcPct val="15000"/>
            </a:spcAft>
            <a:buChar char="•"/>
          </a:pPr>
          <a:r>
            <a:rPr lang="en-IN" sz="1700" kern="1200" dirty="0">
              <a:latin typeface="Times New Roman" panose="02020603050405020304" pitchFamily="18" charset="0"/>
              <a:cs typeface="Times New Roman" panose="02020603050405020304" pitchFamily="18" charset="0"/>
            </a:rPr>
            <a:t> The goal is to create products that are both stylish and functional.</a:t>
          </a:r>
          <a:endParaRPr lang="en-US" sz="1700" kern="1200" dirty="0">
            <a:latin typeface="Times New Roman" panose="02020603050405020304" pitchFamily="18" charset="0"/>
            <a:cs typeface="Times New Roman" panose="02020603050405020304" pitchFamily="18" charset="0"/>
          </a:endParaRPr>
        </a:p>
      </dsp:txBody>
      <dsp:txXfrm rot="-5400000">
        <a:off x="3950208" y="270153"/>
        <a:ext cx="6933907" cy="1639360"/>
      </dsp:txXfrm>
    </dsp:sp>
    <dsp:sp modelId="{AB4DF205-6F15-4C3D-B414-D357F358DFE6}">
      <dsp:nvSpPr>
        <dsp:cNvPr id="0" name=""/>
        <dsp:cNvSpPr/>
      </dsp:nvSpPr>
      <dsp:spPr>
        <a:xfrm>
          <a:off x="0" y="55"/>
          <a:ext cx="3950208" cy="2230189"/>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DESIGN</a:t>
          </a:r>
        </a:p>
      </dsp:txBody>
      <dsp:txXfrm>
        <a:off x="108869" y="108924"/>
        <a:ext cx="3732470" cy="2012451"/>
      </dsp:txXfrm>
    </dsp:sp>
    <dsp:sp modelId="{680B1AAB-ED17-4B52-BE67-8C2BB9C613A9}">
      <dsp:nvSpPr>
        <dsp:cNvPr id="0" name=""/>
        <dsp:cNvSpPr/>
      </dsp:nvSpPr>
      <dsp:spPr>
        <a:xfrm rot="5400000">
          <a:off x="6594152" y="18170"/>
          <a:ext cx="1609358" cy="6904120"/>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IN" sz="1700" kern="1200" dirty="0">
              <a:latin typeface="Times New Roman" panose="02020603050405020304" pitchFamily="18" charset="0"/>
              <a:cs typeface="Times New Roman" panose="02020603050405020304" pitchFamily="18" charset="0"/>
            </a:rPr>
            <a:t>Once the design is finalized, a pattern must be created.</a:t>
          </a:r>
          <a:endParaRPr lang="en-US" sz="1700"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IN" sz="1700" kern="1200" dirty="0">
              <a:latin typeface="Times New Roman" panose="02020603050405020304" pitchFamily="18" charset="0"/>
              <a:cs typeface="Times New Roman" panose="02020603050405020304" pitchFamily="18" charset="0"/>
            </a:rPr>
            <a:t>This is done by transferring the design onto paper or fabric and then cutting out the individual pieces that make up the garment. As with any other garment production process, the pattern maker is important for manufacturing. Patterns are used to create the basic shape of a garment — usually created by hand or with the help of a machine.</a:t>
          </a:r>
          <a:endParaRPr lang="en-US" sz="1700" kern="1200" dirty="0">
            <a:latin typeface="Times New Roman" panose="02020603050405020304" pitchFamily="18" charset="0"/>
            <a:cs typeface="Times New Roman" panose="02020603050405020304" pitchFamily="18" charset="0"/>
          </a:endParaRPr>
        </a:p>
      </dsp:txBody>
      <dsp:txXfrm rot="-5400000">
        <a:off x="3946771" y="2744113"/>
        <a:ext cx="6825558" cy="1452234"/>
      </dsp:txXfrm>
    </dsp:sp>
    <dsp:sp modelId="{C9F97DFE-6297-4B6C-B8DB-90B5548A22DB}">
      <dsp:nvSpPr>
        <dsp:cNvPr id="0" name=""/>
        <dsp:cNvSpPr/>
      </dsp:nvSpPr>
      <dsp:spPr>
        <a:xfrm>
          <a:off x="0" y="2341754"/>
          <a:ext cx="3950208" cy="2230189"/>
        </a:xfrm>
        <a:prstGeom prst="roundRect">
          <a:avLst/>
        </a:prstGeom>
        <a:gradFill rotWithShape="0">
          <a:gsLst>
            <a:gs pos="0">
              <a:schemeClr val="accent2">
                <a:shade val="80000"/>
                <a:hueOff val="22674"/>
                <a:satOff val="-36763"/>
                <a:lumOff val="36582"/>
                <a:alphaOff val="0"/>
                <a:satMod val="103000"/>
                <a:lumMod val="102000"/>
                <a:tint val="94000"/>
              </a:schemeClr>
            </a:gs>
            <a:gs pos="50000">
              <a:schemeClr val="accent2">
                <a:shade val="80000"/>
                <a:hueOff val="22674"/>
                <a:satOff val="-36763"/>
                <a:lumOff val="36582"/>
                <a:alphaOff val="0"/>
                <a:satMod val="110000"/>
                <a:lumMod val="100000"/>
                <a:shade val="100000"/>
              </a:schemeClr>
            </a:gs>
            <a:gs pos="100000">
              <a:schemeClr val="accent2">
                <a:shade val="80000"/>
                <a:hueOff val="22674"/>
                <a:satOff val="-36763"/>
                <a:lumOff val="365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N" sz="2400" b="1" kern="1200" dirty="0">
              <a:solidFill>
                <a:schemeClr val="tx1"/>
              </a:solidFill>
              <a:latin typeface="Times New Roman" panose="02020603050405020304" pitchFamily="18" charset="0"/>
              <a:cs typeface="Times New Roman" panose="02020603050405020304" pitchFamily="18" charset="0"/>
            </a:rPr>
            <a:t>PATTERN MAKING</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108869" y="2450623"/>
        <a:ext cx="3732470" cy="2012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1423F-274E-4742-80F6-76BD634A19A2}">
      <dsp:nvSpPr>
        <dsp:cNvPr id="0" name=""/>
        <dsp:cNvSpPr/>
      </dsp:nvSpPr>
      <dsp:spPr>
        <a:xfrm rot="5400000">
          <a:off x="6648426" y="-2701609"/>
          <a:ext cx="1611581" cy="701573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The first patterns are sent to the sewing unit for assembling them into garment.</a:t>
          </a: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The sample is constructed to analyze the pattern fit and design too.</a:t>
          </a: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After the sample garment is stitched it is reviewed by a designers, pattern makers and sewing specialists.</a:t>
          </a:r>
        </a:p>
      </dsp:txBody>
      <dsp:txXfrm rot="-5400000">
        <a:off x="3946350" y="79138"/>
        <a:ext cx="6937063" cy="1454239"/>
      </dsp:txXfrm>
    </dsp:sp>
    <dsp:sp modelId="{BB1238E0-FF95-4FF8-A776-90589119BF5E}">
      <dsp:nvSpPr>
        <dsp:cNvPr id="0" name=""/>
        <dsp:cNvSpPr/>
      </dsp:nvSpPr>
      <dsp:spPr>
        <a:xfrm>
          <a:off x="0" y="114206"/>
          <a:ext cx="3946350" cy="1384101"/>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SAMPLE MAKING</a:t>
          </a:r>
        </a:p>
      </dsp:txBody>
      <dsp:txXfrm>
        <a:off x="67566" y="181772"/>
        <a:ext cx="3811218" cy="1248969"/>
      </dsp:txXfrm>
    </dsp:sp>
    <dsp:sp modelId="{8603D2B1-5D58-4623-8587-56814B3A141F}">
      <dsp:nvSpPr>
        <dsp:cNvPr id="0" name=""/>
        <dsp:cNvSpPr/>
      </dsp:nvSpPr>
      <dsp:spPr>
        <a:xfrm rot="5400000">
          <a:off x="6907863" y="-1137992"/>
          <a:ext cx="1107281"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Times New Roman" panose="02020603050405020304" pitchFamily="18" charset="0"/>
              <a:cs typeface="Times New Roman" panose="02020603050405020304" pitchFamily="18" charset="0"/>
            </a:rPr>
            <a:t>The production pattern is one which is used for huge production of </a:t>
          </a:r>
          <a:r>
            <a:rPr lang="en-US" sz="1400" kern="1200" dirty="0" err="1">
              <a:latin typeface="Times New Roman" panose="02020603050405020304" pitchFamily="18" charset="0"/>
              <a:cs typeface="Times New Roman" panose="02020603050405020304" pitchFamily="18" charset="0"/>
            </a:rPr>
            <a:t>garments.The</a:t>
          </a:r>
          <a:r>
            <a:rPr lang="en-US" sz="1400" kern="1200" dirty="0">
              <a:latin typeface="Times New Roman" panose="02020603050405020304" pitchFamily="18" charset="0"/>
              <a:cs typeface="Times New Roman" panose="02020603050405020304" pitchFamily="18" charset="0"/>
            </a:rPr>
            <a:t> pattern makers make the pattern on standard pattern making paper.</a:t>
          </a:r>
        </a:p>
      </dsp:txBody>
      <dsp:txXfrm rot="-5400000">
        <a:off x="3950208" y="1873716"/>
        <a:ext cx="6968539" cy="999175"/>
      </dsp:txXfrm>
    </dsp:sp>
    <dsp:sp modelId="{2A1872EB-D6C3-4D69-82DF-ECA3845C2210}">
      <dsp:nvSpPr>
        <dsp:cNvPr id="0" name=""/>
        <dsp:cNvSpPr/>
      </dsp:nvSpPr>
      <dsp:spPr>
        <a:xfrm>
          <a:off x="0" y="1681252"/>
          <a:ext cx="3950208" cy="1384101"/>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PRODUCTION PATTERN</a:t>
          </a:r>
        </a:p>
      </dsp:txBody>
      <dsp:txXfrm>
        <a:off x="67566" y="1748818"/>
        <a:ext cx="3815076" cy="1248969"/>
      </dsp:txXfrm>
    </dsp:sp>
    <dsp:sp modelId="{29DE96AE-AFED-47A6-98C9-C62794FD1FB4}">
      <dsp:nvSpPr>
        <dsp:cNvPr id="0" name=""/>
        <dsp:cNvSpPr/>
      </dsp:nvSpPr>
      <dsp:spPr>
        <a:xfrm rot="5400000">
          <a:off x="6735730" y="345179"/>
          <a:ext cx="1436974" cy="701573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IN" sz="1400" b="0" kern="1200" dirty="0">
              <a:solidFill>
                <a:schemeClr val="tx1"/>
              </a:solidFill>
              <a:latin typeface="Times New Roman" panose="02020603050405020304" pitchFamily="18" charset="0"/>
              <a:cs typeface="Times New Roman" panose="02020603050405020304" pitchFamily="18" charset="0"/>
            </a:rPr>
            <a:t>Once the pattern is created, it must be graded to ensure that it will fit a range of sizes.</a:t>
          </a:r>
          <a:endParaRPr lang="en-US" sz="1400" b="0"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endParaRPr lang="en-US" sz="1400" b="0"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IN" sz="1400" b="0" kern="1200" dirty="0">
              <a:solidFill>
                <a:schemeClr val="tx1"/>
              </a:solidFill>
              <a:latin typeface="Times New Roman" panose="02020603050405020304" pitchFamily="18" charset="0"/>
              <a:cs typeface="Times New Roman" panose="02020603050405020304" pitchFamily="18" charset="0"/>
            </a:rPr>
            <a:t>Grading is creating different sizes of a garment from a base size.</a:t>
          </a:r>
          <a:endParaRPr lang="en-US" sz="1400" b="0"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endParaRPr lang="en-US" sz="1400" b="0"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IN" sz="1400" b="0" kern="1200" dirty="0">
              <a:solidFill>
                <a:schemeClr val="tx1"/>
              </a:solidFill>
              <a:latin typeface="Times New Roman" panose="02020603050405020304" pitchFamily="18" charset="0"/>
              <a:cs typeface="Times New Roman" panose="02020603050405020304" pitchFamily="18" charset="0"/>
            </a:rPr>
            <a:t>This is done by making small, gradual changes to the measurements of the pattern pieces</a:t>
          </a:r>
          <a:r>
            <a:rPr lang="en-IN" sz="1400" b="1" kern="1200" dirty="0">
              <a:solidFill>
                <a:schemeClr val="tx1"/>
              </a:solidFill>
              <a:latin typeface="Times New Roman" panose="02020603050405020304" pitchFamily="18" charset="0"/>
              <a:cs typeface="Times New Roman" panose="02020603050405020304" pitchFamily="18" charset="0"/>
            </a:rPr>
            <a:t>.</a:t>
          </a:r>
          <a:endParaRPr lang="en-US" sz="14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endParaRPr lang="en-US" sz="1200" b="1" kern="1200" dirty="0">
            <a:latin typeface="Times New Roman" panose="02020603050405020304" pitchFamily="18" charset="0"/>
            <a:cs typeface="Times New Roman" panose="02020603050405020304" pitchFamily="18" charset="0"/>
          </a:endParaRPr>
        </a:p>
      </dsp:txBody>
      <dsp:txXfrm rot="-5400000">
        <a:off x="3946351" y="3204706"/>
        <a:ext cx="6945587" cy="1296680"/>
      </dsp:txXfrm>
    </dsp:sp>
    <dsp:sp modelId="{F95FAF3E-652C-46AD-95AD-3075396AC9CC}">
      <dsp:nvSpPr>
        <dsp:cNvPr id="0" name=""/>
        <dsp:cNvSpPr/>
      </dsp:nvSpPr>
      <dsp:spPr>
        <a:xfrm>
          <a:off x="0" y="3160995"/>
          <a:ext cx="3946350" cy="1384101"/>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GRADING</a:t>
          </a:r>
        </a:p>
      </dsp:txBody>
      <dsp:txXfrm>
        <a:off x="67566" y="3228561"/>
        <a:ext cx="3811218" cy="12489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FEBFF-08D0-47DE-B7D9-9471AD960A8F}">
      <dsp:nvSpPr>
        <dsp:cNvPr id="0" name=""/>
        <dsp:cNvSpPr/>
      </dsp:nvSpPr>
      <dsp:spPr>
        <a:xfrm rot="5400000">
          <a:off x="6872144" y="-2772364"/>
          <a:ext cx="1178718"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Markers are laid in such a way so that minimum possible fabric gets wasted during cutting operation.</a:t>
          </a:r>
        </a:p>
        <a:p>
          <a:pPr marL="171450" lvl="1" indent="-171450" algn="just"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After making the garment manufacturer will get the idea of how fabric he has to order in advance for the construction of garments.</a:t>
          </a:r>
        </a:p>
      </dsp:txBody>
      <dsp:txXfrm rot="-5400000">
        <a:off x="3950207" y="207113"/>
        <a:ext cx="6965052" cy="1063638"/>
      </dsp:txXfrm>
    </dsp:sp>
    <dsp:sp modelId="{B611464C-C4A4-463C-8E14-CDA9AC384643}">
      <dsp:nvSpPr>
        <dsp:cNvPr id="0" name=""/>
        <dsp:cNvSpPr/>
      </dsp:nvSpPr>
      <dsp:spPr>
        <a:xfrm>
          <a:off x="0" y="2232"/>
          <a:ext cx="3950208" cy="1473398"/>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MARKER MAKING</a:t>
          </a:r>
        </a:p>
      </dsp:txBody>
      <dsp:txXfrm>
        <a:off x="71925" y="74157"/>
        <a:ext cx="3806358" cy="1329548"/>
      </dsp:txXfrm>
    </dsp:sp>
    <dsp:sp modelId="{24F119E3-1B57-45A0-B277-C9355E650B6E}">
      <dsp:nvSpPr>
        <dsp:cNvPr id="0" name=""/>
        <dsp:cNvSpPr/>
      </dsp:nvSpPr>
      <dsp:spPr>
        <a:xfrm rot="5400000">
          <a:off x="6872144" y="-1225296"/>
          <a:ext cx="1178718"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With the help of fabric spreading machines, fabric is stacked on one another in reaches or lays that may go over 30.5m long and hundreds of plies thick </a:t>
          </a:r>
        </a:p>
      </dsp:txBody>
      <dsp:txXfrm rot="-5400000">
        <a:off x="3950207" y="1754181"/>
        <a:ext cx="6965052" cy="1063638"/>
      </dsp:txXfrm>
    </dsp:sp>
    <dsp:sp modelId="{DD9876F3-6F99-4F8D-83AD-E77B46ADFB23}">
      <dsp:nvSpPr>
        <dsp:cNvPr id="0" name=""/>
        <dsp:cNvSpPr/>
      </dsp:nvSpPr>
      <dsp:spPr>
        <a:xfrm>
          <a:off x="0" y="1549300"/>
          <a:ext cx="3950208" cy="1473398"/>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SPREADING</a:t>
          </a:r>
        </a:p>
      </dsp:txBody>
      <dsp:txXfrm>
        <a:off x="71925" y="1621225"/>
        <a:ext cx="3806358" cy="1329548"/>
      </dsp:txXfrm>
    </dsp:sp>
    <dsp:sp modelId="{2282DA64-9381-4243-A53E-118F3C4E5612}">
      <dsp:nvSpPr>
        <dsp:cNvPr id="0" name=""/>
        <dsp:cNvSpPr/>
      </dsp:nvSpPr>
      <dsp:spPr>
        <a:xfrm rot="5400000">
          <a:off x="6872144" y="321772"/>
          <a:ext cx="1178718"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n-IN" sz="1600" kern="1200" dirty="0">
              <a:latin typeface="Times New Roman" panose="02020603050405020304" pitchFamily="18" charset="0"/>
              <a:cs typeface="Times New Roman" panose="02020603050405020304" pitchFamily="18" charset="0"/>
            </a:rPr>
            <a:t>Fabrics have to cut here according to the marker of garments. The fabric Cutting process is done by using a manual method or computerized method.</a:t>
          </a:r>
          <a:endParaRPr lang="en-US" sz="1600" kern="1200" dirty="0">
            <a:latin typeface="Times New Roman" panose="02020603050405020304" pitchFamily="18" charset="0"/>
            <a:cs typeface="Times New Roman" panose="02020603050405020304" pitchFamily="18" charset="0"/>
          </a:endParaRPr>
        </a:p>
      </dsp:txBody>
      <dsp:txXfrm rot="-5400000">
        <a:off x="3950207" y="3301249"/>
        <a:ext cx="6965052" cy="1063638"/>
      </dsp:txXfrm>
    </dsp:sp>
    <dsp:sp modelId="{1A1DA599-5FF2-4017-9D56-2A8D73F167E9}">
      <dsp:nvSpPr>
        <dsp:cNvPr id="0" name=""/>
        <dsp:cNvSpPr/>
      </dsp:nvSpPr>
      <dsp:spPr>
        <a:xfrm>
          <a:off x="0" y="3096369"/>
          <a:ext cx="3950208" cy="1473398"/>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CUTTING</a:t>
          </a:r>
        </a:p>
      </dsp:txBody>
      <dsp:txXfrm>
        <a:off x="71925" y="3168294"/>
        <a:ext cx="3806358" cy="13295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7601-9170-4F65-BB55-166D190DB8D7}">
      <dsp:nvSpPr>
        <dsp:cNvPr id="0" name=""/>
        <dsp:cNvSpPr/>
      </dsp:nvSpPr>
      <dsp:spPr>
        <a:xfrm rot="5400000">
          <a:off x="6872144" y="-2772364"/>
          <a:ext cx="1178718"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just"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The sorter sorts the pattern according to size and design and makes bundles of them </a:t>
          </a:r>
        </a:p>
        <a:p>
          <a:pPr marL="171450" lvl="1" indent="-171450" algn="just" defTabSz="800100">
            <a:lnSpc>
              <a:spcPct val="90000"/>
            </a:lnSpc>
            <a:spcBef>
              <a:spcPct val="0"/>
            </a:spcBef>
            <a:spcAft>
              <a:spcPct val="15000"/>
            </a:spcAft>
            <a:buChar char="•"/>
          </a:pPr>
          <a:r>
            <a:rPr lang="en-IN" sz="1800" kern="1200" dirty="0">
              <a:latin typeface="Times New Roman" panose="02020603050405020304" pitchFamily="18" charset="0"/>
              <a:cs typeface="Times New Roman" panose="02020603050405020304" pitchFamily="18" charset="0"/>
            </a:rPr>
            <a:t>Here, cutting parts have to sort out or make bundling to send these easily into the next process. This process is done manually.</a:t>
          </a:r>
          <a:endParaRPr lang="en-US" sz="1800" kern="1200" dirty="0">
            <a:latin typeface="Times New Roman" panose="02020603050405020304" pitchFamily="18" charset="0"/>
            <a:cs typeface="Times New Roman" panose="02020603050405020304" pitchFamily="18" charset="0"/>
          </a:endParaRPr>
        </a:p>
      </dsp:txBody>
      <dsp:txXfrm rot="-5400000">
        <a:off x="3950207" y="207113"/>
        <a:ext cx="6965052" cy="1063638"/>
      </dsp:txXfrm>
    </dsp:sp>
    <dsp:sp modelId="{01C5AC9F-3650-40F6-B244-7E08119B814A}">
      <dsp:nvSpPr>
        <dsp:cNvPr id="0" name=""/>
        <dsp:cNvSpPr/>
      </dsp:nvSpPr>
      <dsp:spPr>
        <a:xfrm>
          <a:off x="0" y="2232"/>
          <a:ext cx="3950208" cy="1473398"/>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Times New Roman" panose="02020603050405020304" pitchFamily="18" charset="0"/>
              <a:cs typeface="Times New Roman" panose="02020603050405020304" pitchFamily="18" charset="0"/>
            </a:rPr>
            <a:t>SORTING/ BUNDLING</a:t>
          </a:r>
        </a:p>
      </dsp:txBody>
      <dsp:txXfrm>
        <a:off x="71925" y="74157"/>
        <a:ext cx="3806358" cy="1329548"/>
      </dsp:txXfrm>
    </dsp:sp>
    <dsp:sp modelId="{2A4585B3-7687-498B-974B-3EB33CB9811A}">
      <dsp:nvSpPr>
        <dsp:cNvPr id="0" name=""/>
        <dsp:cNvSpPr/>
      </dsp:nvSpPr>
      <dsp:spPr>
        <a:xfrm rot="5400000">
          <a:off x="6872144" y="-1225296"/>
          <a:ext cx="1178718"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anose="02020603050405020304" pitchFamily="18" charset="0"/>
              <a:cs typeface="Times New Roman" panose="02020603050405020304" pitchFamily="18" charset="0"/>
            </a:rPr>
            <a:t>The sorted bundles of fabric are now ready to be stitched.</a:t>
          </a:r>
        </a:p>
        <a:p>
          <a:pPr marL="171450" lvl="1" indent="-171450" algn="l" defTabSz="800100">
            <a:lnSpc>
              <a:spcPct val="90000"/>
            </a:lnSpc>
            <a:spcBef>
              <a:spcPct val="0"/>
            </a:spcBef>
            <a:spcAft>
              <a:spcPct val="15000"/>
            </a:spcAft>
            <a:buChar char="•"/>
          </a:pPr>
          <a:r>
            <a:rPr lang="en-IN" sz="1800" kern="1200" dirty="0">
              <a:solidFill>
                <a:schemeClr val="tx1"/>
              </a:solidFill>
              <a:latin typeface="Times New Roman" panose="02020603050405020304" pitchFamily="18" charset="0"/>
              <a:cs typeface="Times New Roman" panose="02020603050405020304" pitchFamily="18" charset="0"/>
            </a:rPr>
            <a:t>All the parts of a garment are joined here to make a complete garment. The sewing process is done manually.</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rot="-5400000">
        <a:off x="3950207" y="1754181"/>
        <a:ext cx="6965052" cy="1063638"/>
      </dsp:txXfrm>
    </dsp:sp>
    <dsp:sp modelId="{A0E8A5C1-530B-4EA3-9074-E211C9DD0AEB}">
      <dsp:nvSpPr>
        <dsp:cNvPr id="0" name=""/>
        <dsp:cNvSpPr/>
      </dsp:nvSpPr>
      <dsp:spPr>
        <a:xfrm>
          <a:off x="0" y="1549300"/>
          <a:ext cx="3950208" cy="1473398"/>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SEWING</a:t>
          </a:r>
        </a:p>
      </dsp:txBody>
      <dsp:txXfrm>
        <a:off x="71925" y="1621225"/>
        <a:ext cx="3806358" cy="1329548"/>
      </dsp:txXfrm>
    </dsp:sp>
    <dsp:sp modelId="{1B37F7BD-8AE6-4CEB-BB46-741324C32D59}">
      <dsp:nvSpPr>
        <dsp:cNvPr id="0" name=""/>
        <dsp:cNvSpPr/>
      </dsp:nvSpPr>
      <dsp:spPr>
        <a:xfrm rot="5400000">
          <a:off x="6872144" y="321772"/>
          <a:ext cx="1178718" cy="702259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1"/>
              </a:solidFill>
              <a:latin typeface="Times New Roman" panose="02020603050405020304" pitchFamily="18" charset="0"/>
              <a:cs typeface="Times New Roman" panose="02020603050405020304" pitchFamily="18" charset="0"/>
            </a:rPr>
            <a:t>After completing sewing, inspection should be done here to make fault free garments. Garments Inspection is done by using the manual method.</a:t>
          </a:r>
          <a:endParaRPr lang="en-US" sz="1800" kern="1200" dirty="0"/>
        </a:p>
      </dsp:txBody>
      <dsp:txXfrm rot="-5400000">
        <a:off x="3950207" y="3301249"/>
        <a:ext cx="6965052" cy="1063638"/>
      </dsp:txXfrm>
    </dsp:sp>
    <dsp:sp modelId="{27B2A156-72D6-404E-BA81-A8548298457C}">
      <dsp:nvSpPr>
        <dsp:cNvPr id="0" name=""/>
        <dsp:cNvSpPr/>
      </dsp:nvSpPr>
      <dsp:spPr>
        <a:xfrm>
          <a:off x="0" y="3096369"/>
          <a:ext cx="3950208" cy="1473398"/>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INSPECTION</a:t>
          </a:r>
        </a:p>
      </dsp:txBody>
      <dsp:txXfrm>
        <a:off x="71925" y="3168294"/>
        <a:ext cx="3806358" cy="13295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71820-84D2-4A72-9227-7C15B948BB2B}">
      <dsp:nvSpPr>
        <dsp:cNvPr id="0" name=""/>
        <dsp:cNvSpPr/>
      </dsp:nvSpPr>
      <dsp:spPr>
        <a:xfrm rot="5400000">
          <a:off x="6619293" y="-2458533"/>
          <a:ext cx="1684420" cy="702259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00100">
            <a:lnSpc>
              <a:spcPct val="90000"/>
            </a:lnSpc>
            <a:spcBef>
              <a:spcPct val="0"/>
            </a:spcBef>
            <a:spcAft>
              <a:spcPct val="15000"/>
            </a:spcAft>
            <a:buChar char="•"/>
          </a:pPr>
          <a:r>
            <a:rPr lang="en-IN" sz="1800" kern="1200" dirty="0">
              <a:latin typeface="Times New Roman" panose="02020603050405020304" pitchFamily="18" charset="0"/>
              <a:cs typeface="Times New Roman" panose="02020603050405020304" pitchFamily="18" charset="0"/>
            </a:rPr>
            <a:t>Here garments are treated by steam; also required finishing should be completed here. This process is done by using the manual method.</a:t>
          </a:r>
          <a:endParaRPr lang="en-US" sz="1800" kern="1200" dirty="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n-IN" sz="1800" kern="1200" dirty="0">
              <a:latin typeface="Times New Roman" panose="02020603050405020304" pitchFamily="18" charset="0"/>
              <a:cs typeface="Times New Roman" panose="02020603050405020304" pitchFamily="18" charset="0"/>
            </a:rPr>
            <a:t>Finally, the complete garments are inspected here according to the buyer’s specification. Final Inspection is done by manual method.</a:t>
          </a:r>
          <a:endParaRPr lang="en-US" sz="1800" kern="1200" dirty="0">
            <a:latin typeface="Times New Roman" panose="02020603050405020304" pitchFamily="18" charset="0"/>
            <a:cs typeface="Times New Roman" panose="02020603050405020304" pitchFamily="18" charset="0"/>
          </a:endParaRPr>
        </a:p>
      </dsp:txBody>
      <dsp:txXfrm rot="-5400000">
        <a:off x="3950208" y="292779"/>
        <a:ext cx="6940365" cy="1519966"/>
      </dsp:txXfrm>
    </dsp:sp>
    <dsp:sp modelId="{465B3CE6-9F8D-4B75-B9A8-AEACB2BAEF10}">
      <dsp:nvSpPr>
        <dsp:cNvPr id="0" name=""/>
        <dsp:cNvSpPr/>
      </dsp:nvSpPr>
      <dsp:spPr>
        <a:xfrm>
          <a:off x="0" y="0"/>
          <a:ext cx="3950208" cy="210552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FINISHING/ PRESSING</a:t>
          </a:r>
          <a:endParaRPr lang="en-US" sz="2400" b="1" kern="1200" dirty="0">
            <a:latin typeface="Times New Roman" panose="02020603050405020304" pitchFamily="18" charset="0"/>
            <a:cs typeface="Times New Roman" panose="02020603050405020304" pitchFamily="18" charset="0"/>
          </a:endParaRPr>
        </a:p>
      </dsp:txBody>
      <dsp:txXfrm>
        <a:off x="102783" y="102783"/>
        <a:ext cx="3744642" cy="18999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05-Apr-23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05-Apr-23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slideLayout" Target="../slideLayouts/slideLayout6.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comments" Target="../comments/comment1.xml"/><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6.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6.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6.xml"/><Relationship Id="rId7"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6" y="1749287"/>
            <a:ext cx="6693408" cy="861391"/>
          </a:xfrm>
        </p:spPr>
        <p:txBody>
          <a:bodyPr/>
          <a:lstStyle/>
          <a:p>
            <a:r>
              <a:rPr lang="en-US" sz="1800" b="1" dirty="0">
                <a:solidFill>
                  <a:schemeClr val="tx2">
                    <a:lumMod val="10000"/>
                  </a:schemeClr>
                </a:solidFill>
                <a:latin typeface="Times New Roman" panose="02020603050405020304" pitchFamily="18" charset="0"/>
                <a:cs typeface="Times New Roman" panose="02020603050405020304" pitchFamily="18" charset="0"/>
              </a:rPr>
              <a:t>GARMENT MANUFACTURING PROCESS</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5102087" y="2809462"/>
            <a:ext cx="3752487" cy="2610679"/>
          </a:xfrm>
        </p:spPr>
        <p:txBody>
          <a:bodyPr>
            <a:noAutofit/>
          </a:bodyPr>
          <a:lstStyle/>
          <a:p>
            <a:r>
              <a:rPr lang="en-US" sz="1400" b="1" dirty="0">
                <a:solidFill>
                  <a:schemeClr val="tx2">
                    <a:lumMod val="10000"/>
                  </a:schemeClr>
                </a:solidFill>
                <a:latin typeface="Times New Roman" panose="02020603050405020304" pitchFamily="18" charset="0"/>
                <a:cs typeface="Times New Roman" panose="02020603050405020304" pitchFamily="18" charset="0"/>
              </a:rPr>
              <a:t>A.R.NILOFAR SULTHANA</a:t>
            </a:r>
          </a:p>
          <a:p>
            <a:r>
              <a:rPr lang="en-US" sz="1400" b="1" dirty="0">
                <a:solidFill>
                  <a:schemeClr val="tx2">
                    <a:lumMod val="10000"/>
                  </a:schemeClr>
                </a:solidFill>
                <a:latin typeface="Times New Roman" panose="02020603050405020304" pitchFamily="18" charset="0"/>
                <a:cs typeface="Times New Roman" panose="02020603050405020304" pitchFamily="18" charset="0"/>
              </a:rPr>
              <a:t>Assistant Professor,</a:t>
            </a:r>
          </a:p>
          <a:p>
            <a:r>
              <a:rPr lang="en-US" sz="1400" b="1" dirty="0">
                <a:solidFill>
                  <a:schemeClr val="tx2">
                    <a:lumMod val="10000"/>
                  </a:schemeClr>
                </a:solidFill>
                <a:latin typeface="Times New Roman" panose="02020603050405020304" pitchFamily="18" charset="0"/>
                <a:cs typeface="Times New Roman" panose="02020603050405020304" pitchFamily="18" charset="0"/>
              </a:rPr>
              <a:t>Dept. of Fashion Technology &amp; Costume Designing,</a:t>
            </a:r>
          </a:p>
          <a:p>
            <a:r>
              <a:rPr lang="en-US" sz="1400" b="1" dirty="0">
                <a:solidFill>
                  <a:schemeClr val="tx2">
                    <a:lumMod val="10000"/>
                  </a:schemeClr>
                </a:solidFill>
                <a:latin typeface="Times New Roman" panose="02020603050405020304" pitchFamily="18" charset="0"/>
                <a:cs typeface="Times New Roman" panose="02020603050405020304" pitchFamily="18" charset="0"/>
              </a:rPr>
              <a:t>Jamal Mohamed College(Autonomous), </a:t>
            </a:r>
          </a:p>
          <a:p>
            <a:r>
              <a:rPr lang="en-US" sz="1400" b="1" dirty="0">
                <a:solidFill>
                  <a:schemeClr val="tx2">
                    <a:lumMod val="10000"/>
                  </a:schemeClr>
                </a:solidFill>
                <a:latin typeface="Times New Roman" panose="02020603050405020304" pitchFamily="18" charset="0"/>
                <a:cs typeface="Times New Roman" panose="02020603050405020304" pitchFamily="18" charset="0"/>
              </a:rPr>
              <a:t>Trichy</a:t>
            </a:r>
          </a:p>
        </p:txBody>
      </p:sp>
      <p:pic>
        <p:nvPicPr>
          <p:cNvPr id="9" name="Audio 8">
            <a:hlinkClick r:id="" action="ppaction://media"/>
            <a:extLst>
              <a:ext uri="{FF2B5EF4-FFF2-40B4-BE49-F238E27FC236}">
                <a16:creationId xmlns:a16="http://schemas.microsoft.com/office/drawing/2014/main" id="{4221C60D-04A0-20AA-F6F3-A3A08889C0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7718070"/>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0AF00B9-083B-DBB8-0ABA-52A5497ED118}"/>
              </a:ext>
            </a:extLst>
          </p:cNvPr>
          <p:cNvGraphicFramePr/>
          <p:nvPr>
            <p:extLst>
              <p:ext uri="{D42A27DB-BD31-4B8C-83A1-F6EECF244321}">
                <p14:modId xmlns:p14="http://schemas.microsoft.com/office/powerpoint/2010/main" val="273628722"/>
              </p:ext>
            </p:extLst>
          </p:nvPr>
        </p:nvGraphicFramePr>
        <p:xfrm flipH="1" flipV="1">
          <a:off x="1540042" y="6138333"/>
          <a:ext cx="491958" cy="719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764176B5-AA79-F5A3-F857-8C11F3763EF5}"/>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04D3C93B-9524-6621-4E08-9A3189010AAF}"/>
              </a:ext>
            </a:extLst>
          </p:cNvPr>
          <p:cNvGraphicFramePr>
            <a:graphicFrameLocks noGrp="1"/>
          </p:cNvGraphicFramePr>
          <p:nvPr>
            <p:ph idx="1"/>
            <p:extLst>
              <p:ext uri="{D42A27DB-BD31-4B8C-83A1-F6EECF244321}">
                <p14:modId xmlns:p14="http://schemas.microsoft.com/office/powerpoint/2010/main" val="977984497"/>
              </p:ext>
            </p:extLst>
          </p:nvPr>
        </p:nvGraphicFramePr>
        <p:xfrm>
          <a:off x="609600" y="1600200"/>
          <a:ext cx="10972800" cy="21055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Footer Placeholder 3">
            <a:extLst>
              <a:ext uri="{FF2B5EF4-FFF2-40B4-BE49-F238E27FC236}">
                <a16:creationId xmlns:a16="http://schemas.microsoft.com/office/drawing/2014/main" id="{93A2A7E8-436B-DB1C-E2A5-4C3BF08CCFD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84371A0-2EDF-E082-D8FE-948BB6705A2B}"/>
              </a:ext>
            </a:extLst>
          </p:cNvPr>
          <p:cNvSpPr>
            <a:spLocks noGrp="1"/>
          </p:cNvSpPr>
          <p:nvPr>
            <p:ph type="sldNum" sz="quarter" idx="11"/>
          </p:nvPr>
        </p:nvSpPr>
        <p:spPr/>
        <p:txBody>
          <a:bodyPr/>
          <a:lstStyle/>
          <a:p>
            <a:fld id="{294A09A9-5501-47C1-A89A-A340965A2BE2}" type="slidenum">
              <a:rPr lang="en-US" smtClean="0"/>
              <a:pPr/>
              <a:t>10</a:t>
            </a:fld>
            <a:endParaRPr lang="en-US" dirty="0"/>
          </a:p>
        </p:txBody>
      </p:sp>
      <p:pic>
        <p:nvPicPr>
          <p:cNvPr id="10" name="Audio 9">
            <a:hlinkClick r:id="" action="ppaction://media"/>
            <a:extLst>
              <a:ext uri="{FF2B5EF4-FFF2-40B4-BE49-F238E27FC236}">
                <a16:creationId xmlns:a16="http://schemas.microsoft.com/office/drawing/2014/main" id="{C1D71FEF-2C0C-D588-152F-96F72AF1E35C}"/>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17362050"/>
      </p:ext>
    </p:extLst>
  </p:cSld>
  <p:clrMapOvr>
    <a:masterClrMapping/>
  </p:clrMapOvr>
  <mc:AlternateContent xmlns:mc="http://schemas.openxmlformats.org/markup-compatibility/2006" xmlns:p14="http://schemas.microsoft.com/office/powerpoint/2010/main">
    <mc:Choice Requires="p14">
      <p:transition spd="slow" p14:dur="2000" advTm="34465"/>
    </mc:Choice>
    <mc:Fallback xmlns="">
      <p:transition spd="slow" advTm="3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90251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normAutofit/>
          </a:bodyPr>
          <a:lstStyle/>
          <a:p>
            <a:r>
              <a:rPr lang="en-US" dirty="0">
                <a:latin typeface="Baskerville Old Face" panose="02020602080505020303" pitchFamily="18" charset="77"/>
                <a:cs typeface="Calibri Light"/>
              </a:rPr>
              <a:t>Content</a:t>
            </a:r>
            <a:endParaRPr lang="en-US"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a:xfrm>
            <a:off x="1225296" y="-384313"/>
            <a:ext cx="3922776" cy="6053593"/>
          </a:xfrm>
        </p:spPr>
        <p:txBody>
          <a:bodyPr>
            <a:normAutofit/>
          </a:bodyPr>
          <a:lstStyle/>
          <a:p>
            <a:r>
              <a:rPr lang="en-US" sz="35000" dirty="0"/>
              <a:t>c</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20838" flipH="1">
            <a:off x="1964402" y="1047808"/>
            <a:ext cx="1111082" cy="1784074"/>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5519" y="179344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8183880" y="2194560"/>
            <a:ext cx="3749040" cy="3474720"/>
          </a:xfrm>
        </p:spPr>
        <p:txBody>
          <a:bodyPr vert="horz" lIns="91440" tIns="45720" rIns="91440" bIns="45720" rtlCol="0" anchor="t">
            <a:normAutofit/>
          </a:bodyPr>
          <a:lstStyle/>
          <a:p>
            <a:pPr marL="342900" indent="-342900">
              <a:lnSpc>
                <a:spcPct val="150000"/>
              </a:lnSpc>
              <a:buFont typeface="Wingdings" panose="05000000000000000000" pitchFamily="2" charset="2"/>
              <a:buChar char="v"/>
            </a:pPr>
            <a:r>
              <a:rPr lang="en-US" sz="2400" b="1" dirty="0">
                <a:solidFill>
                  <a:schemeClr val="accent3"/>
                </a:solidFill>
                <a:latin typeface="Times New Roman" panose="02020603050405020304" pitchFamily="18" charset="0"/>
                <a:cs typeface="Times New Roman" panose="02020603050405020304" pitchFamily="18" charset="0"/>
              </a:rPr>
              <a:t>Garment - </a:t>
            </a:r>
            <a:r>
              <a:rPr lang="en-US" b="1" dirty="0">
                <a:latin typeface="Times New Roman" panose="02020603050405020304" pitchFamily="18" charset="0"/>
                <a:cs typeface="Times New Roman" panose="02020603050405020304" pitchFamily="18" charset="0"/>
              </a:rPr>
              <a:t>Introduction</a:t>
            </a:r>
            <a:endParaRPr lang="en-US" sz="2400" b="1" dirty="0">
              <a:solidFill>
                <a:schemeClr val="accent3"/>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v"/>
            </a:pPr>
            <a:r>
              <a:rPr lang="en-US" sz="2400" b="1" dirty="0">
                <a:solidFill>
                  <a:schemeClr val="accent3"/>
                </a:solidFill>
                <a:latin typeface="Times New Roman" panose="02020603050405020304" pitchFamily="18" charset="0"/>
                <a:cs typeface="Times New Roman" panose="02020603050405020304" pitchFamily="18" charset="0"/>
              </a:rPr>
              <a:t>Different section in garment industry.</a:t>
            </a:r>
          </a:p>
          <a:p>
            <a:pPr marL="342900" indent="-342900">
              <a:lnSpc>
                <a:spcPct val="150000"/>
              </a:lnSpc>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Step – by –step garment manufacturing process</a:t>
            </a:r>
            <a:r>
              <a:rPr lang="en-US" dirty="0">
                <a:latin typeface="Times New Roman" panose="02020603050405020304" pitchFamily="18" charset="0"/>
                <a:cs typeface="Times New Roman" panose="02020603050405020304" pitchFamily="18" charset="0"/>
              </a:rPr>
              <a:t>.</a:t>
            </a:r>
            <a:endParaRPr lang="en-US" sz="2400" dirty="0">
              <a:solidFill>
                <a:schemeClr val="accent3"/>
              </a:solidFill>
              <a:latin typeface="Times New Roman" panose="02020603050405020304" pitchFamily="18" charset="0"/>
              <a:cs typeface="Times New Roman" panose="02020603050405020304" pitchFamily="18" charset="0"/>
            </a:endParaRPr>
          </a:p>
          <a:p>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pic>
        <p:nvPicPr>
          <p:cNvPr id="9" name="Audio 8">
            <a:hlinkClick r:id="" action="ppaction://media"/>
            <a:extLst>
              <a:ext uri="{FF2B5EF4-FFF2-40B4-BE49-F238E27FC236}">
                <a16:creationId xmlns:a16="http://schemas.microsoft.com/office/drawing/2014/main" id="{1B492E6F-DDE9-E73F-5119-6952EF8927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59527893"/>
      </p:ext>
    </p:extLst>
  </p:cSld>
  <p:clrMapOvr>
    <a:masterClrMapping/>
  </p:clrMapOvr>
  <mc:AlternateContent xmlns:mc="http://schemas.openxmlformats.org/markup-compatibility/2006" xmlns:p14="http://schemas.microsoft.com/office/powerpoint/2010/main">
    <mc:Choice Requires="p14">
      <p:transition spd="slow" p14:dur="2000" advTm="12082"/>
    </mc:Choice>
    <mc:Fallback xmlns="">
      <p:transition spd="slow" advTm="1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p:txBody>
          <a:bodyPr/>
          <a:lstStyle/>
          <a:p>
            <a:pPr marL="342900" indent="-342900" algn="just">
              <a:buFont typeface="Wingdings" panose="05000000000000000000" pitchFamily="2" charset="2"/>
              <a:buChar char="Ø"/>
            </a:pPr>
            <a:r>
              <a:rPr lang="en-US" dirty="0">
                <a:solidFill>
                  <a:schemeClr val="tx2">
                    <a:lumMod val="10000"/>
                  </a:schemeClr>
                </a:solidFill>
                <a:latin typeface="Times New Roman" panose="02020603050405020304" pitchFamily="18" charset="0"/>
                <a:cs typeface="Times New Roman" panose="02020603050405020304" pitchFamily="18" charset="0"/>
              </a:rPr>
              <a:t>A garment is a piece of clothing which is manufactured by fabric or textile materials for protecting human body and decorated purpose.</a:t>
            </a:r>
          </a:p>
          <a:p>
            <a:pPr marL="342900" indent="-342900" algn="just">
              <a:buFont typeface="Wingdings" panose="05000000000000000000" pitchFamily="2" charset="2"/>
              <a:buChar char="Ø"/>
            </a:pPr>
            <a:r>
              <a:rPr lang="en-IN" b="0" i="0" dirty="0">
                <a:solidFill>
                  <a:schemeClr val="tx2">
                    <a:lumMod val="10000"/>
                  </a:schemeClr>
                </a:solidFill>
                <a:effectLst/>
                <a:latin typeface="Times New Roman" panose="02020603050405020304" pitchFamily="18" charset="0"/>
                <a:cs typeface="Times New Roman" panose="02020603050405020304" pitchFamily="18" charset="0"/>
              </a:rPr>
              <a:t>Other terms used interchangeably for 'garment' are apparel, attire, dress, uniform, and clothes. Clothing items like t-shirts, shirts, pants, jackets, boxer pants, and ladies' blouses are garments.</a:t>
            </a:r>
            <a:endParaRPr lang="en-US"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3</a:t>
            </a:fld>
            <a:endParaRPr lang="en-US" dirty="0"/>
          </a:p>
        </p:txBody>
      </p:sp>
      <p:pic>
        <p:nvPicPr>
          <p:cNvPr id="1028" name="Picture 4" descr="Cut and sew, fully fashioned, and whole garment manufacturing for knitwear  – Knit Beat">
            <a:extLst>
              <a:ext uri="{FF2B5EF4-FFF2-40B4-BE49-F238E27FC236}">
                <a16:creationId xmlns:a16="http://schemas.microsoft.com/office/drawing/2014/main" id="{BF9C49EC-615F-310E-9178-B2E9CE6CE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682" y="0"/>
            <a:ext cx="2456805" cy="2451926"/>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B4CBD767-ABF2-04D3-648F-3C05CCA9CA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32999477"/>
      </p:ext>
    </p:extLst>
  </p:cSld>
  <p:clrMapOvr>
    <a:masterClrMapping/>
  </p:clrMapOvr>
  <mc:AlternateContent xmlns:mc="http://schemas.openxmlformats.org/markup-compatibility/2006" xmlns:p14="http://schemas.microsoft.com/office/powerpoint/2010/main">
    <mc:Choice Requires="p14">
      <p:transition spd="slow" p14:dur="2000" advTm="38559"/>
    </mc:Choice>
    <mc:Fallback xmlns="">
      <p:transition spd="slow" advTm="3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2548-1F3A-D8B3-C266-147847C02512}"/>
              </a:ext>
            </a:extLst>
          </p:cNvPr>
          <p:cNvSpPr>
            <a:spLocks noGrp="1"/>
          </p:cNvSpPr>
          <p:nvPr>
            <p:ph type="title"/>
          </p:nvPr>
        </p:nvSpPr>
        <p:spPr/>
        <p:txBody>
          <a:bodyPr>
            <a:normAutofit fontScale="90000"/>
          </a:bodyPr>
          <a:lstStyle/>
          <a:p>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Different section in garment industry.</a:t>
            </a:r>
            <a:br>
              <a:rPr lang="en-IN"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CC37C4F-5ECE-D069-37F6-2CAD884EA62E}"/>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Sample section</a:t>
            </a:r>
          </a:p>
          <a:p>
            <a:r>
              <a:rPr lang="en-US" dirty="0">
                <a:latin typeface="Times New Roman" panose="02020603050405020304" pitchFamily="18" charset="0"/>
                <a:cs typeface="Times New Roman" panose="02020603050405020304" pitchFamily="18" charset="0"/>
              </a:rPr>
              <a:t>Cutting section</a:t>
            </a:r>
          </a:p>
          <a:p>
            <a:r>
              <a:rPr lang="en-US" dirty="0">
                <a:latin typeface="Times New Roman" panose="02020603050405020304" pitchFamily="18" charset="0"/>
                <a:cs typeface="Times New Roman" panose="02020603050405020304" pitchFamily="18" charset="0"/>
              </a:rPr>
              <a:t>Sewing section</a:t>
            </a:r>
          </a:p>
          <a:p>
            <a:r>
              <a:rPr lang="en-US" dirty="0">
                <a:latin typeface="Times New Roman" panose="02020603050405020304" pitchFamily="18" charset="0"/>
                <a:cs typeface="Times New Roman" panose="02020603050405020304" pitchFamily="18" charset="0"/>
              </a:rPr>
              <a:t>Washing section</a:t>
            </a:r>
          </a:p>
          <a:p>
            <a:r>
              <a:rPr lang="en-US" dirty="0">
                <a:latin typeface="Times New Roman" panose="02020603050405020304" pitchFamily="18" charset="0"/>
                <a:cs typeface="Times New Roman" panose="02020603050405020304" pitchFamily="18" charset="0"/>
              </a:rPr>
              <a:t>Finishing section</a:t>
            </a:r>
          </a:p>
        </p:txBody>
      </p:sp>
      <p:sp>
        <p:nvSpPr>
          <p:cNvPr id="4" name="Footer Placeholder 3">
            <a:extLst>
              <a:ext uri="{FF2B5EF4-FFF2-40B4-BE49-F238E27FC236}">
                <a16:creationId xmlns:a16="http://schemas.microsoft.com/office/drawing/2014/main" id="{40EA172C-3187-EE87-6222-8865D8498E92}"/>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1EB57A9-1F2E-9E85-B21F-5FCC181026DD}"/>
              </a:ext>
            </a:extLst>
          </p:cNvPr>
          <p:cNvSpPr>
            <a:spLocks noGrp="1"/>
          </p:cNvSpPr>
          <p:nvPr>
            <p:ph type="sldNum" sz="quarter" idx="11"/>
          </p:nvPr>
        </p:nvSpPr>
        <p:spPr/>
        <p:txBody>
          <a:bodyPr/>
          <a:lstStyle/>
          <a:p>
            <a:fld id="{294A09A9-5501-47C1-A89A-A340965A2BE2}" type="slidenum">
              <a:rPr lang="en-US" smtClean="0"/>
              <a:pPr/>
              <a:t>4</a:t>
            </a:fld>
            <a:endParaRPr lang="en-US" dirty="0"/>
          </a:p>
        </p:txBody>
      </p:sp>
      <p:pic>
        <p:nvPicPr>
          <p:cNvPr id="6" name="Audio 5">
            <a:hlinkClick r:id="" action="ppaction://media"/>
            <a:extLst>
              <a:ext uri="{FF2B5EF4-FFF2-40B4-BE49-F238E27FC236}">
                <a16:creationId xmlns:a16="http://schemas.microsoft.com/office/drawing/2014/main" id="{FE9A0C70-E202-5A12-C91F-86DB6B0E0C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4747043"/>
      </p:ext>
    </p:extLst>
  </p:cSld>
  <p:clrMapOvr>
    <a:masterClrMapping/>
  </p:clrMapOvr>
  <mc:AlternateContent xmlns:mc="http://schemas.openxmlformats.org/markup-compatibility/2006" xmlns:p14="http://schemas.microsoft.com/office/powerpoint/2010/main">
    <mc:Choice Requires="p14">
      <p:transition spd="slow" p14:dur="2000" advTm="123935"/>
    </mc:Choice>
    <mc:Fallback xmlns="">
      <p:transition spd="slow" advTm="1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7D056-5C80-A54F-0A0C-4A0D75F7DFC2}"/>
              </a:ext>
            </a:extLst>
          </p:cNvPr>
          <p:cNvSpPr>
            <a:spLocks noGrp="1"/>
          </p:cNvSpPr>
          <p:nvPr>
            <p:ph type="title"/>
          </p:nvPr>
        </p:nvSpPr>
        <p:spPr>
          <a:xfrm>
            <a:off x="838200" y="565149"/>
            <a:ext cx="10515600" cy="1325880"/>
          </a:xfrm>
        </p:spPr>
        <p:txBody>
          <a:bodyPr>
            <a:normAutofit fontScale="90000"/>
          </a:bodyPr>
          <a:lstStyle/>
          <a:p>
            <a:r>
              <a:rPr lang="en-IN" dirty="0"/>
              <a:t>BASICS OF GARMENT MANUFACTURING</a:t>
            </a:r>
            <a:br>
              <a:rPr lang="en-IN" dirty="0"/>
            </a:br>
            <a:endParaRPr lang="en-US" dirty="0"/>
          </a:p>
        </p:txBody>
      </p:sp>
      <p:sp>
        <p:nvSpPr>
          <p:cNvPr id="3" name="Content Placeholder 2">
            <a:extLst>
              <a:ext uri="{FF2B5EF4-FFF2-40B4-BE49-F238E27FC236}">
                <a16:creationId xmlns:a16="http://schemas.microsoft.com/office/drawing/2014/main" id="{F8B14D2E-A59B-C32B-3B11-B3A2BDE49C24}"/>
              </a:ext>
            </a:extLst>
          </p:cNvPr>
          <p:cNvSpPr>
            <a:spLocks noGrp="1"/>
          </p:cNvSpPr>
          <p:nvPr>
            <p:ph idx="1"/>
          </p:nvPr>
        </p:nvSpPr>
        <p:spPr>
          <a:xfrm>
            <a:off x="609600" y="1179443"/>
            <a:ext cx="10972800" cy="5176907"/>
          </a:xfrm>
        </p:spPr>
        <p:txBody>
          <a:bodyPr>
            <a:normAutofit fontScale="92500" lnSpcReduction="10000"/>
          </a:bodyPr>
          <a:lstStyle/>
          <a:p>
            <a:r>
              <a:rPr lang="en-IN" dirty="0"/>
              <a:t> </a:t>
            </a:r>
            <a:r>
              <a:rPr lang="en-IN" sz="1800" dirty="0">
                <a:latin typeface="Times New Roman" panose="02020603050405020304" pitchFamily="18" charset="0"/>
                <a:cs typeface="Times New Roman" panose="02020603050405020304" pitchFamily="18" charset="0"/>
              </a:rPr>
              <a:t>Design / Sketch.</a:t>
            </a:r>
          </a:p>
          <a:p>
            <a:r>
              <a:rPr lang="en-IN" sz="1800" dirty="0">
                <a:latin typeface="Times New Roman" panose="02020603050405020304" pitchFamily="18" charset="0"/>
                <a:cs typeface="Times New Roman" panose="02020603050405020304" pitchFamily="18" charset="0"/>
              </a:rPr>
              <a:t>Pattern Making.</a:t>
            </a:r>
          </a:p>
          <a:p>
            <a:r>
              <a:rPr lang="en-IN" sz="1800" dirty="0">
                <a:latin typeface="Times New Roman" panose="02020603050405020304" pitchFamily="18" charset="0"/>
                <a:cs typeface="Times New Roman" panose="02020603050405020304" pitchFamily="18" charset="0"/>
              </a:rPr>
              <a:t>Sample Making.</a:t>
            </a:r>
          </a:p>
          <a:p>
            <a:r>
              <a:rPr lang="en-IN" sz="1800" dirty="0">
                <a:latin typeface="Times New Roman" panose="02020603050405020304" pitchFamily="18" charset="0"/>
                <a:cs typeface="Times New Roman" panose="02020603050405020304" pitchFamily="18" charset="0"/>
              </a:rPr>
              <a:t>Production </a:t>
            </a:r>
            <a:r>
              <a:rPr lang="en-US" sz="1800" dirty="0">
                <a:latin typeface="Times New Roman" panose="02020603050405020304" pitchFamily="18" charset="0"/>
                <a:cs typeface="Times New Roman" panose="02020603050405020304" pitchFamily="18" charset="0"/>
              </a:rPr>
              <a:t>pattern.</a:t>
            </a:r>
          </a:p>
          <a:p>
            <a:r>
              <a:rPr lang="en-US" sz="1800" dirty="0">
                <a:latin typeface="Times New Roman" panose="02020603050405020304" pitchFamily="18" charset="0"/>
                <a:cs typeface="Times New Roman" panose="02020603050405020304" pitchFamily="18" charset="0"/>
              </a:rPr>
              <a:t>Grading.</a:t>
            </a:r>
          </a:p>
          <a:p>
            <a:r>
              <a:rPr lang="en-US" sz="1800" dirty="0">
                <a:latin typeface="Times New Roman" panose="02020603050405020304" pitchFamily="18" charset="0"/>
                <a:cs typeface="Times New Roman" panose="02020603050405020304" pitchFamily="18" charset="0"/>
              </a:rPr>
              <a:t>Marker Making.</a:t>
            </a:r>
          </a:p>
          <a:p>
            <a:r>
              <a:rPr lang="en-IN" sz="1800" dirty="0">
                <a:latin typeface="Times New Roman" panose="02020603050405020304" pitchFamily="18" charset="0"/>
                <a:cs typeface="Times New Roman" panose="02020603050405020304" pitchFamily="18" charset="0"/>
              </a:rPr>
              <a:t>Spreading.</a:t>
            </a:r>
          </a:p>
          <a:p>
            <a:r>
              <a:rPr lang="en-IN" sz="1800" dirty="0">
                <a:latin typeface="Times New Roman" panose="02020603050405020304" pitchFamily="18" charset="0"/>
                <a:cs typeface="Times New Roman" panose="02020603050405020304" pitchFamily="18" charset="0"/>
              </a:rPr>
              <a:t>Cutting.</a:t>
            </a:r>
          </a:p>
          <a:p>
            <a:r>
              <a:rPr lang="en-US" sz="1800" dirty="0">
                <a:latin typeface="Times New Roman" panose="02020603050405020304" pitchFamily="18" charset="0"/>
                <a:cs typeface="Times New Roman" panose="02020603050405020304" pitchFamily="18" charset="0"/>
              </a:rPr>
              <a:t>Sorting/ Bundling</a:t>
            </a:r>
          </a:p>
          <a:p>
            <a:r>
              <a:rPr lang="en-US" sz="1800" dirty="0">
                <a:latin typeface="Times New Roman" panose="02020603050405020304" pitchFamily="18" charset="0"/>
                <a:cs typeface="Times New Roman" panose="02020603050405020304" pitchFamily="18" charset="0"/>
              </a:rPr>
              <a:t>Sewing.</a:t>
            </a:r>
          </a:p>
          <a:p>
            <a:r>
              <a:rPr lang="en-IN" sz="1800" dirty="0">
                <a:latin typeface="Times New Roman" panose="02020603050405020304" pitchFamily="18" charset="0"/>
                <a:cs typeface="Times New Roman" panose="02020603050405020304" pitchFamily="18" charset="0"/>
              </a:rPr>
              <a:t>Inspection.</a:t>
            </a:r>
          </a:p>
          <a:p>
            <a:r>
              <a:rPr lang="en-IN" sz="1800" dirty="0">
                <a:latin typeface="Times New Roman" panose="02020603050405020304" pitchFamily="18" charset="0"/>
                <a:cs typeface="Times New Roman" panose="02020603050405020304" pitchFamily="18" charset="0"/>
              </a:rPr>
              <a:t>Finishing.</a:t>
            </a:r>
          </a:p>
          <a:p>
            <a:r>
              <a:rPr lang="en-US" sz="1800" dirty="0">
                <a:latin typeface="Times New Roman" panose="02020603050405020304" pitchFamily="18" charset="0"/>
                <a:cs typeface="Times New Roman" panose="02020603050405020304" pitchFamily="18" charset="0"/>
              </a:rPr>
              <a:t>Final inspection.</a:t>
            </a:r>
          </a:p>
          <a:p>
            <a:r>
              <a:rPr lang="en-US" sz="1800" dirty="0">
                <a:latin typeface="Times New Roman" panose="02020603050405020304" pitchFamily="18" charset="0"/>
                <a:cs typeface="Times New Roman" panose="02020603050405020304" pitchFamily="18" charset="0"/>
              </a:rPr>
              <a:t>Packing.</a:t>
            </a:r>
          </a:p>
          <a:p>
            <a:r>
              <a:rPr lang="en-US" sz="1800" dirty="0">
                <a:latin typeface="Times New Roman" panose="02020603050405020304" pitchFamily="18" charset="0"/>
                <a:cs typeface="Times New Roman" panose="02020603050405020304" pitchFamily="18" charset="0"/>
              </a:rPr>
              <a:t>Dispatch.</a:t>
            </a:r>
          </a:p>
          <a:p>
            <a:endParaRPr lang="en-US" sz="18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4095D289-A6F4-3B95-F8ED-B5185E272BF8}"/>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797652D-3F4C-009F-2F36-AFE670FF5B7D}"/>
              </a:ext>
            </a:extLst>
          </p:cNvPr>
          <p:cNvSpPr>
            <a:spLocks noGrp="1"/>
          </p:cNvSpPr>
          <p:nvPr>
            <p:ph type="sldNum" sz="quarter" idx="11"/>
          </p:nvPr>
        </p:nvSpPr>
        <p:spPr/>
        <p:txBody>
          <a:bodyPr/>
          <a:lstStyle/>
          <a:p>
            <a:fld id="{294A09A9-5501-47C1-A89A-A340965A2BE2}" type="slidenum">
              <a:rPr lang="en-US" smtClean="0"/>
              <a:pPr/>
              <a:t>5</a:t>
            </a:fld>
            <a:endParaRPr lang="en-US" dirty="0"/>
          </a:p>
        </p:txBody>
      </p:sp>
      <p:pic>
        <p:nvPicPr>
          <p:cNvPr id="6" name="Audio 5">
            <a:hlinkClick r:id="" action="ppaction://media"/>
            <a:extLst>
              <a:ext uri="{FF2B5EF4-FFF2-40B4-BE49-F238E27FC236}">
                <a16:creationId xmlns:a16="http://schemas.microsoft.com/office/drawing/2014/main" id="{F8146453-A0F4-5673-BB32-2498AEA145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43054394"/>
      </p:ext>
    </p:extLst>
  </p:cSld>
  <p:clrMapOvr>
    <a:masterClrMapping/>
  </p:clrMapOvr>
  <mc:AlternateContent xmlns:mc="http://schemas.openxmlformats.org/markup-compatibility/2006" xmlns:p14="http://schemas.microsoft.com/office/powerpoint/2010/main">
    <mc:Choice Requires="p14">
      <p:transition spd="slow" p14:dur="2000" advTm="50500"/>
    </mc:Choice>
    <mc:Fallback xmlns="">
      <p:transition spd="slow" advTm="5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8576-F089-8E04-9557-2E6685E58800}"/>
              </a:ext>
            </a:extLst>
          </p:cNvPr>
          <p:cNvSpPr>
            <a:spLocks noGrp="1"/>
          </p:cNvSpPr>
          <p:nvPr>
            <p:ph type="title"/>
          </p:nvPr>
        </p:nvSpPr>
        <p:spPr/>
        <p:txBody>
          <a:bodyPr/>
          <a:lstStyle/>
          <a:p>
            <a:r>
              <a:rPr lang="en-US" dirty="0"/>
              <a:t>Garment manufacturing process</a:t>
            </a:r>
          </a:p>
        </p:txBody>
      </p:sp>
      <p:graphicFrame>
        <p:nvGraphicFramePr>
          <p:cNvPr id="6" name="Content Placeholder 5">
            <a:extLst>
              <a:ext uri="{FF2B5EF4-FFF2-40B4-BE49-F238E27FC236}">
                <a16:creationId xmlns:a16="http://schemas.microsoft.com/office/drawing/2014/main" id="{AF21D859-6CF4-5748-DE4F-798AAC4D4A5E}"/>
              </a:ext>
            </a:extLst>
          </p:cNvPr>
          <p:cNvGraphicFramePr>
            <a:graphicFrameLocks noGrp="1"/>
          </p:cNvGraphicFramePr>
          <p:nvPr>
            <p:ph idx="1"/>
            <p:extLst>
              <p:ext uri="{D42A27DB-BD31-4B8C-83A1-F6EECF244321}">
                <p14:modId xmlns:p14="http://schemas.microsoft.com/office/powerpoint/2010/main" val="1719450088"/>
              </p:ext>
            </p:extLst>
          </p:nvPr>
        </p:nvGraphicFramePr>
        <p:xfrm>
          <a:off x="609600" y="1600200"/>
          <a:ext cx="109728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35A1F944-CA7D-61C6-7E5E-E49DC6002B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3A7422B-39AE-B786-B12D-9E3BF48F794B}"/>
              </a:ext>
            </a:extLst>
          </p:cNvPr>
          <p:cNvSpPr>
            <a:spLocks noGrp="1"/>
          </p:cNvSpPr>
          <p:nvPr>
            <p:ph type="sldNum" sz="quarter" idx="11"/>
          </p:nvPr>
        </p:nvSpPr>
        <p:spPr/>
        <p:txBody>
          <a:bodyPr/>
          <a:lstStyle/>
          <a:p>
            <a:fld id="{294A09A9-5501-47C1-A89A-A340965A2BE2}" type="slidenum">
              <a:rPr lang="en-US" smtClean="0"/>
              <a:pPr/>
              <a:t>6</a:t>
            </a:fld>
            <a:endParaRPr lang="en-US" dirty="0"/>
          </a:p>
        </p:txBody>
      </p:sp>
      <p:pic>
        <p:nvPicPr>
          <p:cNvPr id="7" name="Audio 6">
            <a:hlinkClick r:id="" action="ppaction://media"/>
            <a:extLst>
              <a:ext uri="{FF2B5EF4-FFF2-40B4-BE49-F238E27FC236}">
                <a16:creationId xmlns:a16="http://schemas.microsoft.com/office/drawing/2014/main" id="{04F2AE9A-D5DE-6499-CF4C-C5AAA7B5F83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96122441"/>
      </p:ext>
    </p:extLst>
  </p:cSld>
  <p:clrMapOvr>
    <a:masterClrMapping/>
  </p:clrMapOvr>
  <mc:AlternateContent xmlns:mc="http://schemas.openxmlformats.org/markup-compatibility/2006" xmlns:p14="http://schemas.microsoft.com/office/powerpoint/2010/main">
    <mc:Choice Requires="p14">
      <p:transition spd="slow" p14:dur="2000" advTm="44881"/>
    </mc:Choice>
    <mc:Fallback xmlns="">
      <p:transition spd="slow" advTm="4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AB6B-1168-E7FA-041C-37DC0949DE1B}"/>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C50E1F69-4701-EC0C-BC0D-81C88524E865}"/>
              </a:ext>
            </a:extLst>
          </p:cNvPr>
          <p:cNvGraphicFramePr>
            <a:graphicFrameLocks noGrp="1"/>
          </p:cNvGraphicFramePr>
          <p:nvPr>
            <p:ph idx="1"/>
            <p:extLst>
              <p:ext uri="{D42A27DB-BD31-4B8C-83A1-F6EECF244321}">
                <p14:modId xmlns:p14="http://schemas.microsoft.com/office/powerpoint/2010/main" val="3547173949"/>
              </p:ext>
            </p:extLst>
          </p:nvPr>
        </p:nvGraphicFramePr>
        <p:xfrm>
          <a:off x="609600" y="1600200"/>
          <a:ext cx="109728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EC50830C-725F-2D48-0D33-B00B4AEA5EAE}"/>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3E8D1350-26BF-D8FC-FAA6-C4A8C1EA50C4}"/>
              </a:ext>
            </a:extLst>
          </p:cNvPr>
          <p:cNvSpPr>
            <a:spLocks noGrp="1"/>
          </p:cNvSpPr>
          <p:nvPr>
            <p:ph type="sldNum" sz="quarter" idx="11"/>
          </p:nvPr>
        </p:nvSpPr>
        <p:spPr/>
        <p:txBody>
          <a:bodyPr/>
          <a:lstStyle/>
          <a:p>
            <a:fld id="{294A09A9-5501-47C1-A89A-A340965A2BE2}" type="slidenum">
              <a:rPr lang="en-US" smtClean="0"/>
              <a:pPr/>
              <a:t>7</a:t>
            </a:fld>
            <a:endParaRPr lang="en-US" dirty="0"/>
          </a:p>
        </p:txBody>
      </p:sp>
      <p:pic>
        <p:nvPicPr>
          <p:cNvPr id="8" name="Audio 7">
            <a:hlinkClick r:id="" action="ppaction://media"/>
            <a:extLst>
              <a:ext uri="{FF2B5EF4-FFF2-40B4-BE49-F238E27FC236}">
                <a16:creationId xmlns:a16="http://schemas.microsoft.com/office/drawing/2014/main" id="{B304BC6E-5DFA-AD96-9B7D-3598BDBD707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11164326"/>
      </p:ext>
    </p:extLst>
  </p:cSld>
  <p:clrMapOvr>
    <a:masterClrMapping/>
  </p:clrMapOvr>
  <mc:AlternateContent xmlns:mc="http://schemas.openxmlformats.org/markup-compatibility/2006" xmlns:p14="http://schemas.microsoft.com/office/powerpoint/2010/main">
    <mc:Choice Requires="p14">
      <p:transition spd="slow" p14:dur="2000" advTm="57022"/>
    </mc:Choice>
    <mc:Fallback xmlns="">
      <p:transition spd="slow" advTm="5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BA4A-2516-CBB4-CD86-40DFA9FE15AC}"/>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E8FE7CE1-A3BF-A2EA-F2D3-4A7F9D7E6EC7}"/>
              </a:ext>
            </a:extLst>
          </p:cNvPr>
          <p:cNvGraphicFramePr>
            <a:graphicFrameLocks noGrp="1"/>
          </p:cNvGraphicFramePr>
          <p:nvPr>
            <p:ph idx="1"/>
            <p:extLst>
              <p:ext uri="{D42A27DB-BD31-4B8C-83A1-F6EECF244321}">
                <p14:modId xmlns:p14="http://schemas.microsoft.com/office/powerpoint/2010/main" val="2075397590"/>
              </p:ext>
            </p:extLst>
          </p:nvPr>
        </p:nvGraphicFramePr>
        <p:xfrm>
          <a:off x="609600" y="1600200"/>
          <a:ext cx="109728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6FC2F580-615F-F662-B856-D2EDFF7139BA}"/>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6546679-4FDC-F169-CDE8-62CCFD53DA6F}"/>
              </a:ext>
            </a:extLst>
          </p:cNvPr>
          <p:cNvSpPr>
            <a:spLocks noGrp="1"/>
          </p:cNvSpPr>
          <p:nvPr>
            <p:ph type="sldNum" sz="quarter" idx="11"/>
          </p:nvPr>
        </p:nvSpPr>
        <p:spPr/>
        <p:txBody>
          <a:bodyPr/>
          <a:lstStyle/>
          <a:p>
            <a:fld id="{294A09A9-5501-47C1-A89A-A340965A2BE2}" type="slidenum">
              <a:rPr lang="en-US" smtClean="0"/>
              <a:pPr/>
              <a:t>8</a:t>
            </a:fld>
            <a:endParaRPr lang="en-US" dirty="0"/>
          </a:p>
        </p:txBody>
      </p:sp>
      <p:pic>
        <p:nvPicPr>
          <p:cNvPr id="8" name="Audio 7">
            <a:hlinkClick r:id="" action="ppaction://media"/>
            <a:extLst>
              <a:ext uri="{FF2B5EF4-FFF2-40B4-BE49-F238E27FC236}">
                <a16:creationId xmlns:a16="http://schemas.microsoft.com/office/drawing/2014/main" id="{4E4E492F-001D-96D0-147A-E5810136F7A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22270791"/>
      </p:ext>
    </p:extLst>
  </p:cSld>
  <p:clrMapOvr>
    <a:masterClrMapping/>
  </p:clrMapOvr>
  <mc:AlternateContent xmlns:mc="http://schemas.openxmlformats.org/markup-compatibility/2006" xmlns:p14="http://schemas.microsoft.com/office/powerpoint/2010/main">
    <mc:Choice Requires="p14">
      <p:transition spd="slow" p14:dur="2000" advTm="55631"/>
    </mc:Choice>
    <mc:Fallback xmlns="">
      <p:transition spd="slow" advTm="5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6BFF-6B4E-D204-D5A3-36AEE37E6450}"/>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AB5671D1-8EC2-CED1-8A5C-702B9771600F}"/>
              </a:ext>
            </a:extLst>
          </p:cNvPr>
          <p:cNvGraphicFramePr>
            <a:graphicFrameLocks noGrp="1"/>
          </p:cNvGraphicFramePr>
          <p:nvPr>
            <p:ph idx="1"/>
            <p:extLst>
              <p:ext uri="{D42A27DB-BD31-4B8C-83A1-F6EECF244321}">
                <p14:modId xmlns:p14="http://schemas.microsoft.com/office/powerpoint/2010/main" val="1606361879"/>
              </p:ext>
            </p:extLst>
          </p:nvPr>
        </p:nvGraphicFramePr>
        <p:xfrm>
          <a:off x="609600" y="1600200"/>
          <a:ext cx="109728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8E6FB83B-CC12-B78F-0B17-055B68C1ADD4}"/>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2A122C5-BA97-9CED-2FB5-59BBA057EA8B}"/>
              </a:ext>
            </a:extLst>
          </p:cNvPr>
          <p:cNvSpPr>
            <a:spLocks noGrp="1"/>
          </p:cNvSpPr>
          <p:nvPr>
            <p:ph type="sldNum" sz="quarter" idx="11"/>
          </p:nvPr>
        </p:nvSpPr>
        <p:spPr/>
        <p:txBody>
          <a:bodyPr/>
          <a:lstStyle/>
          <a:p>
            <a:fld id="{294A09A9-5501-47C1-A89A-A340965A2BE2}" type="slidenum">
              <a:rPr lang="en-US" smtClean="0"/>
              <a:pPr/>
              <a:t>9</a:t>
            </a:fld>
            <a:endParaRPr lang="en-US" dirty="0"/>
          </a:p>
        </p:txBody>
      </p:sp>
      <p:pic>
        <p:nvPicPr>
          <p:cNvPr id="14" name="Audio 13">
            <a:hlinkClick r:id="" action="ppaction://media"/>
            <a:extLst>
              <a:ext uri="{FF2B5EF4-FFF2-40B4-BE49-F238E27FC236}">
                <a16:creationId xmlns:a16="http://schemas.microsoft.com/office/drawing/2014/main" id="{F69EFA0B-8430-362D-1086-BB5A87D919D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37996832"/>
      </p:ext>
    </p:extLst>
  </p:cSld>
  <p:clrMapOvr>
    <a:masterClrMapping/>
  </p:clrMapOvr>
  <mc:AlternateContent xmlns:mc="http://schemas.openxmlformats.org/markup-compatibility/2006" xmlns:p14="http://schemas.microsoft.com/office/powerpoint/2010/main">
    <mc:Choice Requires="p14">
      <p:transition spd="slow" p14:dur="2000" advTm="69550"/>
    </mc:Choice>
    <mc:Fallback xmlns="">
      <p:transition spd="slow" advTm="6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{36FF31EB-CE85-4B8E-9EF2-303BFF97B037}tf56410444_win32</Template>
  <TotalTime>322</TotalTime>
  <Words>713</Words>
  <Application>Microsoft Office PowerPoint</Application>
  <PresentationFormat>Widescreen</PresentationFormat>
  <Paragraphs>91</Paragraphs>
  <Slides>11</Slides>
  <Notes>1</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Baskerville</vt:lpstr>
      <vt:lpstr>Baskerville Old Face</vt:lpstr>
      <vt:lpstr>Calibri</vt:lpstr>
      <vt:lpstr>Gill Sans Light</vt:lpstr>
      <vt:lpstr>Gill Sans Nova</vt:lpstr>
      <vt:lpstr>Gill Sans Nova Light</vt:lpstr>
      <vt:lpstr>Times New Roman</vt:lpstr>
      <vt:lpstr>Wingdings</vt:lpstr>
      <vt:lpstr>Office Theme</vt:lpstr>
      <vt:lpstr>GARMENT MANUFACTURING PROCESS</vt:lpstr>
      <vt:lpstr>Content</vt:lpstr>
      <vt:lpstr>Introduction</vt:lpstr>
      <vt:lpstr> Different section in garment industry. </vt:lpstr>
      <vt:lpstr>BASICS OF GARMENT MANUFACTURING </vt:lpstr>
      <vt:lpstr>Garment manufacturing process</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dell</dc:creator>
  <cp:lastModifiedBy>dell</cp:lastModifiedBy>
  <cp:revision>13</cp:revision>
  <dcterms:created xsi:type="dcterms:W3CDTF">2023-04-04T13:03:36Z</dcterms:created>
  <dcterms:modified xsi:type="dcterms:W3CDTF">2023-04-05T06:56:58Z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